
<file path=[Content_Types].xml><?xml version="1.0" encoding="utf-8"?>
<Types xmlns="http://schemas.openxmlformats.org/package/2006/content-types">
  <Default Extension="xml" ContentType="application/vnd.openxmlformats-officedocument.extended-properties+xml"/>
  <Default Extension="png" ContentType="image/png"/>
  <Default Extension="jpeg" ContentType="image/jpeg"/>
  <Default Extension="wav" ContentType="audio/x-wav"/>
  <Default Extension="rels" ContentType="application/vnd.openxmlformats-package.relationships+xml"/>
  <Override PartName="/docProps/core.xml" ContentType="application/vnd.openxmlformats-package.core-properties+xml"/>
  <Override PartName="/ppt/presentation.xml" ContentType="application/vnd.openxmlformats-officedocument.presentationml.presentation.main+xml"/>
  <Override PartName="/ppt/slides/slide411.xml" ContentType="application/vnd.openxmlformats-officedocument.presentationml.slide+xml"/>
  <Override PartName="/ppt/slideLayouts/slideLayout211.xml" ContentType="application/vnd.openxmlformats-officedocument.presentationml.slideLayout+xml"/>
  <Override PartName="/ppt/slideMasters/slideMaster111.xml" ContentType="application/vnd.openxmlformats-officedocument.presentationml.slideMaster+xml"/>
  <Override PartName="/ppt/slideLayouts/slideLayout822.xml" ContentType="application/vnd.openxmlformats-officedocument.presentationml.slideLayout+xml"/>
  <Override PartName="/ppt/slideLayouts/slideLayout333.xml" ContentType="application/vnd.openxmlformats-officedocument.presentationml.slideLayout+xml"/>
  <Override PartName="/ppt/slideLayouts/slideLayout744.xml" ContentType="application/vnd.openxmlformats-officedocument.presentationml.slideLayout+xml"/>
  <Override PartName="/ppt/theme/theme111.xml" ContentType="application/vnd.openxmlformats-officedocument.theme+xml"/>
  <Override PartName="/ppt/slideLayouts/slideLayout155.xml" ContentType="application/vnd.openxmlformats-officedocument.presentationml.slideLayout+xml"/>
  <Override PartName="/ppt/slideLayouts/slideLayout666.xml" ContentType="application/vnd.openxmlformats-officedocument.presentationml.slideLayout+xml"/>
  <Override PartName="/ppt/slideLayouts/slideLayout1177.xml" ContentType="application/vnd.openxmlformats-officedocument.presentationml.slideLayout+xml"/>
  <Override PartName="/ppt/slideLayouts/slideLayout588.xml" ContentType="application/vnd.openxmlformats-officedocument.presentationml.slideLayout+xml"/>
  <Override PartName="/ppt/slideLayouts/slideLayout1099.xml" ContentType="application/vnd.openxmlformats-officedocument.presentationml.slideLayout+xml"/>
  <Override PartName="/ppt/slideLayouts/slideLayout41010.xml" ContentType="application/vnd.openxmlformats-officedocument.presentationml.slideLayout+xml"/>
  <Override PartName="/ppt/slideLayouts/slideLayout91111.xml" ContentType="application/vnd.openxmlformats-officedocument.presentationml.slideLayout+xml"/>
  <Override PartName="/ppt/slides/slide922.xml" ContentType="application/vnd.openxmlformats-officedocument.presentationml.slide+xml"/>
  <Override PartName="/ppt/viewProps.xml" ContentType="application/vnd.openxmlformats-officedocument.presentationml.viewProps+xml"/>
  <Override PartName="/customXml/item3.xml" ContentType="application/xml"/>
  <Override PartName="/customXml/itemProps311.xml" ContentType="application/vnd.openxmlformats-officedocument.customXmlProperties+xml"/>
  <Override PartName="/ppt/changesInfos/changesInfo1.xml" ContentType="application/vnd.ms-powerpoint.changesinfo+xml"/>
  <Override PartName="/ppt/slides/slide333.xml" ContentType="application/vnd.openxmlformats-officedocument.presentationml.slide+xml"/>
  <Override PartName="/ppt/slides/slide844.xml" ContentType="application/vnd.openxmlformats-officedocument.presentationml.slide+xml"/>
  <Override PartName="/ppt/presProps.xml" ContentType="application/vnd.openxmlformats-officedocument.presentationml.presProps+xml"/>
  <Override PartName="/customXml/item222.xml" ContentType="application/xml"/>
  <Override PartName="/customXml/itemProps222.xml" ContentType="application/vnd.openxmlformats-officedocument.customXmlProperties+xml"/>
  <Override PartName="/ppt/notesMasters/notesMaster111.xml" ContentType="application/vnd.openxmlformats-officedocument.presentationml.notesMaster+xml"/>
  <Override PartName="/ppt/theme/theme222.xml" ContentType="application/vnd.openxmlformats-officedocument.theme+xml"/>
  <Override PartName="/ppt/tableStyles.xml" ContentType="application/vnd.openxmlformats-officedocument.presentationml.tableStyles+xml"/>
  <Override PartName="/customXml/item133.xml" ContentType="application/xml"/>
  <Override PartName="/customXml/itemProps133.xml" ContentType="application/vnd.openxmlformats-officedocument.customXmlProperties+xml"/>
  <Override PartName="/ppt/slides/slide255.xml" ContentType="application/vnd.openxmlformats-officedocument.presentationml.slide+xml"/>
  <Override PartName="/ppt/slides/slide766.xml" ContentType="application/vnd.openxmlformats-officedocument.presentationml.slide+xml"/>
  <Override PartName="/ppt/slides/slide177.xml" ContentType="application/vnd.openxmlformats-officedocument.presentationml.slide+xml"/>
  <Override PartName="/ppt/slides/slide1188.xml" ContentType="application/vnd.openxmlformats-officedocument.presentationml.slide+xml"/>
  <Override PartName="/ppt/slides/slide699.xml" ContentType="application/vnd.openxmlformats-officedocument.presentationml.slide+xml"/>
  <Override PartName="/ppt/slides/slide51010.xml" ContentType="application/vnd.openxmlformats-officedocument.presentationml.slide+xml"/>
  <Override PartName="/ppt/slides/slide101111.xml" ContentType="application/vnd.openxmlformats-officedocument.presentationml.slide+xml"/>
  <Override PartName="/ppt/revisionInfo.xml" ContentType="application/vnd.ms-powerpoint.revisioninfo+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officeDocument/2006/relationships/extended-properties" Target="/docProps/app.xml" Id="rId3" /><Relationship Type="http://schemas.openxmlformats.org/package/2006/relationships/metadata/core-properties" Target="/docProps/core.xml" Id="rId2" /><Relationship Type="http://schemas.openxmlformats.org/officeDocument/2006/relationships/officeDocument" Target="/ppt/presentation.xml" Id="rId1" /><Relationship Type="http://schemas.openxmlformats.org/officeDocument/2006/relationships/custom-properties" Target="/docProps/custom.xml" Id="rId4"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16"/>
  </p:notesMasterIdLst>
  <p:sldIdLst>
    <p:sldId id="256" r:id="rId5"/>
    <p:sldId id="260" r:id="rId6"/>
    <p:sldId id="257" r:id="rId7"/>
    <p:sldId id="270" r:id="rId8"/>
    <p:sldId id="271" r:id="rId9"/>
    <p:sldId id="280" r:id="rId10"/>
    <p:sldId id="258" r:id="rId11"/>
    <p:sldId id="279" r:id="rId12"/>
    <p:sldId id="272" r:id="rId13"/>
    <p:sldId id="273" r:id="rId14"/>
    <p:sldId id="267" r:id="rId15"/>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E8B68E-591A-4500-8CC5-3B605EFA8A5F}" v="73" dt="2022-02-09T15:13:48.521"/>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354" y="114"/>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ppt/slides/slide411.xml" Id="rId8" /><Relationship Type="http://schemas.openxmlformats.org/officeDocument/2006/relationships/slide" Target="/ppt/slides/slide922.xml" Id="rId13" /><Relationship Type="http://schemas.openxmlformats.org/officeDocument/2006/relationships/viewProps" Target="/ppt/viewProps.xml" Id="rId18" /><Relationship Type="http://schemas.openxmlformats.org/officeDocument/2006/relationships/customXml" Target="/customXml/item3.xml" Id="rId3" /><Relationship Type="http://schemas.microsoft.com/office/2016/11/relationships/changesInfo" Target="/ppt/changesInfos/changesInfo1.xml" Id="rId21" /><Relationship Type="http://schemas.openxmlformats.org/officeDocument/2006/relationships/slide" Target="/ppt/slides/slide333.xml" Id="rId7" /><Relationship Type="http://schemas.openxmlformats.org/officeDocument/2006/relationships/slide" Target="/ppt/slides/slide844.xml" Id="rId12" /><Relationship Type="http://schemas.openxmlformats.org/officeDocument/2006/relationships/presProps" Target="/ppt/presProps.xml" Id="rId17" /><Relationship Type="http://schemas.openxmlformats.org/officeDocument/2006/relationships/customXml" Target="/customXml/item222.xml" Id="rId2" /><Relationship Type="http://schemas.openxmlformats.org/officeDocument/2006/relationships/notesMaster" Target="/ppt/notesMasters/notesMaster111.xml" Id="rId16" /><Relationship Type="http://schemas.openxmlformats.org/officeDocument/2006/relationships/tableStyles" Target="/ppt/tableStyles.xml" Id="rId20" /><Relationship Type="http://schemas.openxmlformats.org/officeDocument/2006/relationships/customXml" Target="/customXml/item133.xml" Id="rId1" /><Relationship Type="http://schemas.openxmlformats.org/officeDocument/2006/relationships/slide" Target="/ppt/slides/slide255.xml" Id="rId6" /><Relationship Type="http://schemas.openxmlformats.org/officeDocument/2006/relationships/slide" Target="/ppt/slides/slide766.xml" Id="rId11" /><Relationship Type="http://schemas.openxmlformats.org/officeDocument/2006/relationships/slide" Target="/ppt/slides/slide177.xml" Id="rId5" /><Relationship Type="http://schemas.openxmlformats.org/officeDocument/2006/relationships/slide" Target="/ppt/slides/slide1188.xml" Id="rId15" /><Relationship Type="http://schemas.openxmlformats.org/officeDocument/2006/relationships/slide" Target="/ppt/slides/slide699.xml" Id="rId10" /><Relationship Type="http://schemas.openxmlformats.org/officeDocument/2006/relationships/theme" Target="/ppt/theme/theme111.xml" Id="rId19" /><Relationship Type="http://schemas.openxmlformats.org/officeDocument/2006/relationships/slideMaster" Target="/ppt/slideMasters/slideMaster111.xml" Id="rId4" /><Relationship Type="http://schemas.openxmlformats.org/officeDocument/2006/relationships/slide" Target="/ppt/slides/slide51010.xml" Id="rId9" /><Relationship Type="http://schemas.openxmlformats.org/officeDocument/2006/relationships/slide" Target="/ppt/slides/slide101111.xml" Id="rId14" /><Relationship Type="http://schemas.microsoft.com/office/2015/10/relationships/revisionInfo" Target="/ppt/revisionInfo.xml" Id="rId22"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kas Stücklin" userId="4eec1832-ed54-4223-a02b-5f1de1303f4f" providerId="ADAL" clId="{ABE8B68E-591A-4500-8CC5-3B605EFA8A5F}"/>
    <pc:docChg chg="undo custSel addSld delSld modSld sldOrd">
      <pc:chgData name="Lukas Stücklin" userId="4eec1832-ed54-4223-a02b-5f1de1303f4f" providerId="ADAL" clId="{ABE8B68E-591A-4500-8CC5-3B605EFA8A5F}" dt="2022-02-09T15:19:36.051" v="5762" actId="1036"/>
      <pc:docMkLst>
        <pc:docMk/>
      </pc:docMkLst>
      <pc:sldChg chg="modSp mod">
        <pc:chgData name="Lukas Stücklin" userId="4eec1832-ed54-4223-a02b-5f1de1303f4f" providerId="ADAL" clId="{ABE8B68E-591A-4500-8CC5-3B605EFA8A5F}" dt="2022-02-01T09:10:13.885" v="5610" actId="20577"/>
        <pc:sldMkLst>
          <pc:docMk/>
          <pc:sldMk cId="1199745022" sldId="256"/>
        </pc:sldMkLst>
        <pc:spChg chg="mod">
          <ac:chgData name="Lukas Stücklin" userId="4eec1832-ed54-4223-a02b-5f1de1303f4f" providerId="ADAL" clId="{ABE8B68E-591A-4500-8CC5-3B605EFA8A5F}" dt="2022-01-12T14:35:25.861" v="5141" actId="403"/>
          <ac:spMkLst>
            <pc:docMk/>
            <pc:sldMk cId="1199745022" sldId="256"/>
            <ac:spMk id="2" creationId="{F3DDF9B4-30A0-43A0-9EFE-7ABABB1A57FF}"/>
          </ac:spMkLst>
        </pc:spChg>
        <pc:spChg chg="mod">
          <ac:chgData name="Lukas Stücklin" userId="4eec1832-ed54-4223-a02b-5f1de1303f4f" providerId="ADAL" clId="{ABE8B68E-591A-4500-8CC5-3B605EFA8A5F}" dt="2022-02-01T09:10:13.885" v="5610" actId="20577"/>
          <ac:spMkLst>
            <pc:docMk/>
            <pc:sldMk cId="1199745022" sldId="256"/>
            <ac:spMk id="3" creationId="{E852F0A1-3FC6-4882-9607-5DEDF0B1E478}"/>
          </ac:spMkLst>
        </pc:spChg>
      </pc:sldChg>
      <pc:sldChg chg="modSp mod">
        <pc:chgData name="Lukas Stücklin" userId="4eec1832-ed54-4223-a02b-5f1de1303f4f" providerId="ADAL" clId="{ABE8B68E-591A-4500-8CC5-3B605EFA8A5F}" dt="2022-01-11T08:32:28.074" v="3549" actId="20577"/>
        <pc:sldMkLst>
          <pc:docMk/>
          <pc:sldMk cId="1331233602" sldId="257"/>
        </pc:sldMkLst>
        <pc:spChg chg="mod">
          <ac:chgData name="Lukas Stücklin" userId="4eec1832-ed54-4223-a02b-5f1de1303f4f" providerId="ADAL" clId="{ABE8B68E-591A-4500-8CC5-3B605EFA8A5F}" dt="2022-01-06T13:55:11.836" v="2816" actId="20577"/>
          <ac:spMkLst>
            <pc:docMk/>
            <pc:sldMk cId="1331233602" sldId="257"/>
            <ac:spMk id="2" creationId="{5CC0EEB0-CBEE-46A5-A062-F7ACCD848555}"/>
          </ac:spMkLst>
        </pc:spChg>
        <pc:spChg chg="mod">
          <ac:chgData name="Lukas Stücklin" userId="4eec1832-ed54-4223-a02b-5f1de1303f4f" providerId="ADAL" clId="{ABE8B68E-591A-4500-8CC5-3B605EFA8A5F}" dt="2022-01-11T08:32:28.074" v="3549" actId="20577"/>
          <ac:spMkLst>
            <pc:docMk/>
            <pc:sldMk cId="1331233602" sldId="257"/>
            <ac:spMk id="3" creationId="{EB07B474-916D-4182-971F-E73729920994}"/>
          </ac:spMkLst>
        </pc:spChg>
      </pc:sldChg>
      <pc:sldChg chg="delSp modSp mod ord">
        <pc:chgData name="Lukas Stücklin" userId="4eec1832-ed54-4223-a02b-5f1de1303f4f" providerId="ADAL" clId="{ABE8B68E-591A-4500-8CC5-3B605EFA8A5F}" dt="2022-02-09T15:14:01.493" v="5758" actId="20577"/>
        <pc:sldMkLst>
          <pc:docMk/>
          <pc:sldMk cId="3596988709" sldId="258"/>
        </pc:sldMkLst>
        <pc:spChg chg="del">
          <ac:chgData name="Lukas Stücklin" userId="4eec1832-ed54-4223-a02b-5f1de1303f4f" providerId="ADAL" clId="{ABE8B68E-591A-4500-8CC5-3B605EFA8A5F}" dt="2021-12-17T13:59:04.099" v="731" actId="478"/>
          <ac:spMkLst>
            <pc:docMk/>
            <pc:sldMk cId="3596988709" sldId="258"/>
            <ac:spMk id="3" creationId="{5F442574-F988-4362-B7A8-5951A5E7F050}"/>
          </ac:spMkLst>
        </pc:spChg>
        <pc:graphicFrameChg chg="mod modGraphic">
          <ac:chgData name="Lukas Stücklin" userId="4eec1832-ed54-4223-a02b-5f1de1303f4f" providerId="ADAL" clId="{ABE8B68E-591A-4500-8CC5-3B605EFA8A5F}" dt="2022-02-09T15:14:01.493" v="5758" actId="20577"/>
          <ac:graphicFrameMkLst>
            <pc:docMk/>
            <pc:sldMk cId="3596988709" sldId="258"/>
            <ac:graphicFrameMk id="7" creationId="{09F8CF80-21AA-485C-B016-1F6D0D835AA8}"/>
          </ac:graphicFrameMkLst>
        </pc:graphicFrameChg>
      </pc:sldChg>
      <pc:sldChg chg="addSp modSp mod">
        <pc:chgData name="Lukas Stücklin" userId="4eec1832-ed54-4223-a02b-5f1de1303f4f" providerId="ADAL" clId="{ABE8B68E-591A-4500-8CC5-3B605EFA8A5F}" dt="2022-01-06T14:01:50.468" v="3263" actId="404"/>
        <pc:sldMkLst>
          <pc:docMk/>
          <pc:sldMk cId="3849678976" sldId="260"/>
        </pc:sldMkLst>
        <pc:spChg chg="mod">
          <ac:chgData name="Lukas Stücklin" userId="4eec1832-ed54-4223-a02b-5f1de1303f4f" providerId="ADAL" clId="{ABE8B68E-591A-4500-8CC5-3B605EFA8A5F}" dt="2022-01-06T13:58:37.957" v="2847" actId="1036"/>
          <ac:spMkLst>
            <pc:docMk/>
            <pc:sldMk cId="3849678976" sldId="260"/>
            <ac:spMk id="3" creationId="{0356C7E1-5CFB-4BC6-8D73-AFF4281A8E0C}"/>
          </ac:spMkLst>
        </pc:spChg>
        <pc:spChg chg="mod">
          <ac:chgData name="Lukas Stücklin" userId="4eec1832-ed54-4223-a02b-5f1de1303f4f" providerId="ADAL" clId="{ABE8B68E-591A-4500-8CC5-3B605EFA8A5F}" dt="2022-01-06T13:58:37.957" v="2847" actId="1036"/>
          <ac:spMkLst>
            <pc:docMk/>
            <pc:sldMk cId="3849678976" sldId="260"/>
            <ac:spMk id="4" creationId="{7106828A-363D-472A-9860-92AF2AD035D1}"/>
          </ac:spMkLst>
        </pc:spChg>
        <pc:spChg chg="add mod">
          <ac:chgData name="Lukas Stücklin" userId="4eec1832-ed54-4223-a02b-5f1de1303f4f" providerId="ADAL" clId="{ABE8B68E-591A-4500-8CC5-3B605EFA8A5F}" dt="2022-01-06T13:58:37.957" v="2847" actId="1036"/>
          <ac:spMkLst>
            <pc:docMk/>
            <pc:sldMk cId="3849678976" sldId="260"/>
            <ac:spMk id="5" creationId="{6A23A24C-DB90-4E8F-9C1B-4CD4D2112F49}"/>
          </ac:spMkLst>
        </pc:spChg>
        <pc:spChg chg="add mod">
          <ac:chgData name="Lukas Stücklin" userId="4eec1832-ed54-4223-a02b-5f1de1303f4f" providerId="ADAL" clId="{ABE8B68E-591A-4500-8CC5-3B605EFA8A5F}" dt="2022-01-06T14:01:11.225" v="3202" actId="20577"/>
          <ac:spMkLst>
            <pc:docMk/>
            <pc:sldMk cId="3849678976" sldId="260"/>
            <ac:spMk id="12" creationId="{16C716E2-2CA7-4CEA-BD79-B615456E4845}"/>
          </ac:spMkLst>
        </pc:spChg>
        <pc:spChg chg="mod">
          <ac:chgData name="Lukas Stücklin" userId="4eec1832-ed54-4223-a02b-5f1de1303f4f" providerId="ADAL" clId="{ABE8B68E-591A-4500-8CC5-3B605EFA8A5F}" dt="2022-01-06T13:58:37.957" v="2847" actId="1036"/>
          <ac:spMkLst>
            <pc:docMk/>
            <pc:sldMk cId="3849678976" sldId="260"/>
            <ac:spMk id="24" creationId="{23EEFE66-DB64-4A77-9C27-8FA027926F5F}"/>
          </ac:spMkLst>
        </pc:spChg>
        <pc:spChg chg="mod">
          <ac:chgData name="Lukas Stücklin" userId="4eec1832-ed54-4223-a02b-5f1de1303f4f" providerId="ADAL" clId="{ABE8B68E-591A-4500-8CC5-3B605EFA8A5F}" dt="2022-01-06T13:58:37.957" v="2847" actId="1036"/>
          <ac:spMkLst>
            <pc:docMk/>
            <pc:sldMk cId="3849678976" sldId="260"/>
            <ac:spMk id="25" creationId="{DD0A770E-48C6-45D2-92B4-80FBF41E39BD}"/>
          </ac:spMkLst>
        </pc:spChg>
        <pc:spChg chg="mod">
          <ac:chgData name="Lukas Stücklin" userId="4eec1832-ed54-4223-a02b-5f1de1303f4f" providerId="ADAL" clId="{ABE8B68E-591A-4500-8CC5-3B605EFA8A5F}" dt="2022-01-06T14:01:50.468" v="3263" actId="404"/>
          <ac:spMkLst>
            <pc:docMk/>
            <pc:sldMk cId="3849678976" sldId="260"/>
            <ac:spMk id="26" creationId="{EC16D9B3-2C66-4EA3-9921-19D2D408D353}"/>
          </ac:spMkLst>
        </pc:spChg>
        <pc:picChg chg="mod">
          <ac:chgData name="Lukas Stücklin" userId="4eec1832-ed54-4223-a02b-5f1de1303f4f" providerId="ADAL" clId="{ABE8B68E-591A-4500-8CC5-3B605EFA8A5F}" dt="2022-01-06T13:58:37.957" v="2847" actId="1036"/>
          <ac:picMkLst>
            <pc:docMk/>
            <pc:sldMk cId="3849678976" sldId="260"/>
            <ac:picMk id="18" creationId="{B1E462C2-A03D-477D-831E-2DE00F65FF5C}"/>
          </ac:picMkLst>
        </pc:picChg>
        <pc:picChg chg="mod">
          <ac:chgData name="Lukas Stücklin" userId="4eec1832-ed54-4223-a02b-5f1de1303f4f" providerId="ADAL" clId="{ABE8B68E-591A-4500-8CC5-3B605EFA8A5F}" dt="2022-01-06T13:58:37.957" v="2847" actId="1036"/>
          <ac:picMkLst>
            <pc:docMk/>
            <pc:sldMk cId="3849678976" sldId="260"/>
            <ac:picMk id="22" creationId="{C3F816C0-6BEF-485D-8F93-F63CE4C5C620}"/>
          </ac:picMkLst>
        </pc:picChg>
      </pc:sldChg>
      <pc:sldChg chg="modSp mod">
        <pc:chgData name="Lukas Stücklin" userId="4eec1832-ed54-4223-a02b-5f1de1303f4f" providerId="ADAL" clId="{ABE8B68E-591A-4500-8CC5-3B605EFA8A5F}" dt="2022-01-11T08:32:48.602" v="3551" actId="208"/>
        <pc:sldMkLst>
          <pc:docMk/>
          <pc:sldMk cId="3510473776" sldId="270"/>
        </pc:sldMkLst>
        <pc:spChg chg="mod">
          <ac:chgData name="Lukas Stücklin" userId="4eec1832-ed54-4223-a02b-5f1de1303f4f" providerId="ADAL" clId="{ABE8B68E-591A-4500-8CC5-3B605EFA8A5F}" dt="2022-01-11T08:32:46.052" v="3550" actId="208"/>
          <ac:spMkLst>
            <pc:docMk/>
            <pc:sldMk cId="3510473776" sldId="270"/>
            <ac:spMk id="14" creationId="{6F4C4F20-7376-48C7-B1AD-081888C7F6B5}"/>
          </ac:spMkLst>
        </pc:spChg>
        <pc:spChg chg="mod">
          <ac:chgData name="Lukas Stücklin" userId="4eec1832-ed54-4223-a02b-5f1de1303f4f" providerId="ADAL" clId="{ABE8B68E-591A-4500-8CC5-3B605EFA8A5F}" dt="2022-01-11T08:32:48.602" v="3551" actId="208"/>
          <ac:spMkLst>
            <pc:docMk/>
            <pc:sldMk cId="3510473776" sldId="270"/>
            <ac:spMk id="16" creationId="{8B685A72-3BD9-4E11-B4AE-B1455094C6F1}"/>
          </ac:spMkLst>
        </pc:spChg>
      </pc:sldChg>
      <pc:sldChg chg="addSp delSp modSp mod">
        <pc:chgData name="Lukas Stücklin" userId="4eec1832-ed54-4223-a02b-5f1de1303f4f" providerId="ADAL" clId="{ABE8B68E-591A-4500-8CC5-3B605EFA8A5F}" dt="2022-01-11T08:39:25.858" v="3961" actId="1036"/>
        <pc:sldMkLst>
          <pc:docMk/>
          <pc:sldMk cId="3514117067" sldId="271"/>
        </pc:sldMkLst>
        <pc:spChg chg="mod">
          <ac:chgData name="Lukas Stücklin" userId="4eec1832-ed54-4223-a02b-5f1de1303f4f" providerId="ADAL" clId="{ABE8B68E-591A-4500-8CC5-3B605EFA8A5F}" dt="2021-12-17T14:09:22.153" v="1258" actId="20577"/>
          <ac:spMkLst>
            <pc:docMk/>
            <pc:sldMk cId="3514117067" sldId="271"/>
            <ac:spMk id="2" creationId="{5CC0EEB0-CBEE-46A5-A062-F7ACCD848555}"/>
          </ac:spMkLst>
        </pc:spChg>
        <pc:spChg chg="add mod">
          <ac:chgData name="Lukas Stücklin" userId="4eec1832-ed54-4223-a02b-5f1de1303f4f" providerId="ADAL" clId="{ABE8B68E-591A-4500-8CC5-3B605EFA8A5F}" dt="2022-01-11T08:36:16.132" v="3741" actId="1035"/>
          <ac:spMkLst>
            <pc:docMk/>
            <pc:sldMk cId="3514117067" sldId="271"/>
            <ac:spMk id="3" creationId="{CC4796D4-332E-4D6A-85A6-8EE93D5C64F5}"/>
          </ac:spMkLst>
        </pc:spChg>
        <pc:spChg chg="add del">
          <ac:chgData name="Lukas Stücklin" userId="4eec1832-ed54-4223-a02b-5f1de1303f4f" providerId="ADAL" clId="{ABE8B68E-591A-4500-8CC5-3B605EFA8A5F}" dt="2021-12-16T21:27:20.903" v="132" actId="478"/>
          <ac:spMkLst>
            <pc:docMk/>
            <pc:sldMk cId="3514117067" sldId="271"/>
            <ac:spMk id="4" creationId="{7E37FA79-0001-4498-9258-1867A15611BE}"/>
          </ac:spMkLst>
        </pc:spChg>
        <pc:spChg chg="add mod">
          <ac:chgData name="Lukas Stücklin" userId="4eec1832-ed54-4223-a02b-5f1de1303f4f" providerId="ADAL" clId="{ABE8B68E-591A-4500-8CC5-3B605EFA8A5F}" dt="2022-01-11T08:35:32.379" v="3648" actId="14100"/>
          <ac:spMkLst>
            <pc:docMk/>
            <pc:sldMk cId="3514117067" sldId="271"/>
            <ac:spMk id="4" creationId="{BD5F7E36-0BBD-49C8-8B19-38CD96BB389D}"/>
          </ac:spMkLst>
        </pc:spChg>
        <pc:spChg chg="add del">
          <ac:chgData name="Lukas Stücklin" userId="4eec1832-ed54-4223-a02b-5f1de1303f4f" providerId="ADAL" clId="{ABE8B68E-591A-4500-8CC5-3B605EFA8A5F}" dt="2022-01-06T14:03:33.221" v="3317" actId="478"/>
          <ac:spMkLst>
            <pc:docMk/>
            <pc:sldMk cId="3514117067" sldId="271"/>
            <ac:spMk id="6" creationId="{246000AE-D664-4C4E-AE91-20496CBB64FB}"/>
          </ac:spMkLst>
        </pc:spChg>
        <pc:spChg chg="del mod">
          <ac:chgData name="Lukas Stücklin" userId="4eec1832-ed54-4223-a02b-5f1de1303f4f" providerId="ADAL" clId="{ABE8B68E-591A-4500-8CC5-3B605EFA8A5F}" dt="2021-12-16T21:23:33.250" v="3" actId="478"/>
          <ac:spMkLst>
            <pc:docMk/>
            <pc:sldMk cId="3514117067" sldId="271"/>
            <ac:spMk id="6" creationId="{35803BB7-DE7F-400B-A7C4-19F8907585A4}"/>
          </ac:spMkLst>
        </pc:spChg>
        <pc:spChg chg="add del mod">
          <ac:chgData name="Lukas Stücklin" userId="4eec1832-ed54-4223-a02b-5f1de1303f4f" providerId="ADAL" clId="{ABE8B68E-591A-4500-8CC5-3B605EFA8A5F}" dt="2021-12-17T14:11:33.371" v="1274" actId="478"/>
          <ac:spMkLst>
            <pc:docMk/>
            <pc:sldMk cId="3514117067" sldId="271"/>
            <ac:spMk id="6" creationId="{F96CE72B-C590-4DF2-A7D5-3E5A21999552}"/>
          </ac:spMkLst>
        </pc:spChg>
        <pc:spChg chg="add mod">
          <ac:chgData name="Lukas Stücklin" userId="4eec1832-ed54-4223-a02b-5f1de1303f4f" providerId="ADAL" clId="{ABE8B68E-591A-4500-8CC5-3B605EFA8A5F}" dt="2022-01-11T08:36:16.132" v="3741" actId="1035"/>
          <ac:spMkLst>
            <pc:docMk/>
            <pc:sldMk cId="3514117067" sldId="271"/>
            <ac:spMk id="7" creationId="{7316AD4C-F25B-4364-B9E9-E30B0F8C00C8}"/>
          </ac:spMkLst>
        </pc:spChg>
        <pc:spChg chg="add mod">
          <ac:chgData name="Lukas Stücklin" userId="4eec1832-ed54-4223-a02b-5f1de1303f4f" providerId="ADAL" clId="{ABE8B68E-591A-4500-8CC5-3B605EFA8A5F}" dt="2022-01-11T08:36:16.132" v="3741" actId="1035"/>
          <ac:spMkLst>
            <pc:docMk/>
            <pc:sldMk cId="3514117067" sldId="271"/>
            <ac:spMk id="8" creationId="{8902CF44-294B-4D43-9C3A-AC34565846D9}"/>
          </ac:spMkLst>
        </pc:spChg>
        <pc:spChg chg="add mod">
          <ac:chgData name="Lukas Stücklin" userId="4eec1832-ed54-4223-a02b-5f1de1303f4f" providerId="ADAL" clId="{ABE8B68E-591A-4500-8CC5-3B605EFA8A5F}" dt="2022-01-11T08:36:16.132" v="3741" actId="1035"/>
          <ac:spMkLst>
            <pc:docMk/>
            <pc:sldMk cId="3514117067" sldId="271"/>
            <ac:spMk id="9" creationId="{AA0AF840-8EC5-4F85-BFE0-ACA58C0D24B4}"/>
          </ac:spMkLst>
        </pc:spChg>
        <pc:spChg chg="add mod">
          <ac:chgData name="Lukas Stücklin" userId="4eec1832-ed54-4223-a02b-5f1de1303f4f" providerId="ADAL" clId="{ABE8B68E-591A-4500-8CC5-3B605EFA8A5F}" dt="2022-01-11T08:36:16.132" v="3741" actId="1035"/>
          <ac:spMkLst>
            <pc:docMk/>
            <pc:sldMk cId="3514117067" sldId="271"/>
            <ac:spMk id="10" creationId="{46E6584E-08DF-4A79-9A7F-3AD39A7B26CE}"/>
          </ac:spMkLst>
        </pc:spChg>
        <pc:spChg chg="add mod">
          <ac:chgData name="Lukas Stücklin" userId="4eec1832-ed54-4223-a02b-5f1de1303f4f" providerId="ADAL" clId="{ABE8B68E-591A-4500-8CC5-3B605EFA8A5F}" dt="2022-01-11T08:37:51.148" v="3812" actId="1035"/>
          <ac:spMkLst>
            <pc:docMk/>
            <pc:sldMk cId="3514117067" sldId="271"/>
            <ac:spMk id="11" creationId="{E9412E28-7F87-4FAB-8BAB-AD3361B8344C}"/>
          </ac:spMkLst>
        </pc:spChg>
        <pc:spChg chg="add mod">
          <ac:chgData name="Lukas Stücklin" userId="4eec1832-ed54-4223-a02b-5f1de1303f4f" providerId="ADAL" clId="{ABE8B68E-591A-4500-8CC5-3B605EFA8A5F}" dt="2022-01-11T08:38:58.923" v="3949" actId="1038"/>
          <ac:spMkLst>
            <pc:docMk/>
            <pc:sldMk cId="3514117067" sldId="271"/>
            <ac:spMk id="12" creationId="{707A263B-C407-4E1D-94C6-56C1A416B7BB}"/>
          </ac:spMkLst>
        </pc:spChg>
        <pc:spChg chg="add mod">
          <ac:chgData name="Lukas Stücklin" userId="4eec1832-ed54-4223-a02b-5f1de1303f4f" providerId="ADAL" clId="{ABE8B68E-591A-4500-8CC5-3B605EFA8A5F}" dt="2022-01-11T08:37:59.381" v="3823" actId="1035"/>
          <ac:spMkLst>
            <pc:docMk/>
            <pc:sldMk cId="3514117067" sldId="271"/>
            <ac:spMk id="13" creationId="{4476DAAB-9BB4-4DBF-8274-97158DA745F8}"/>
          </ac:spMkLst>
        </pc:spChg>
        <pc:spChg chg="add mod">
          <ac:chgData name="Lukas Stücklin" userId="4eec1832-ed54-4223-a02b-5f1de1303f4f" providerId="ADAL" clId="{ABE8B68E-591A-4500-8CC5-3B605EFA8A5F}" dt="2022-01-11T08:36:16.132" v="3741" actId="1035"/>
          <ac:spMkLst>
            <pc:docMk/>
            <pc:sldMk cId="3514117067" sldId="271"/>
            <ac:spMk id="14" creationId="{8A225E91-2863-4A20-8C97-C39A47331F69}"/>
          </ac:spMkLst>
        </pc:spChg>
        <pc:spChg chg="add mod">
          <ac:chgData name="Lukas Stücklin" userId="4eec1832-ed54-4223-a02b-5f1de1303f4f" providerId="ADAL" clId="{ABE8B68E-591A-4500-8CC5-3B605EFA8A5F}" dt="2022-01-11T08:36:16.132" v="3741" actId="1035"/>
          <ac:spMkLst>
            <pc:docMk/>
            <pc:sldMk cId="3514117067" sldId="271"/>
            <ac:spMk id="15" creationId="{984BC42F-A506-47FB-8674-9C1DFF912EBD}"/>
          </ac:spMkLst>
        </pc:spChg>
        <pc:spChg chg="add mod">
          <ac:chgData name="Lukas Stücklin" userId="4eec1832-ed54-4223-a02b-5f1de1303f4f" providerId="ADAL" clId="{ABE8B68E-591A-4500-8CC5-3B605EFA8A5F}" dt="2022-01-11T08:36:16.132" v="3741" actId="1035"/>
          <ac:spMkLst>
            <pc:docMk/>
            <pc:sldMk cId="3514117067" sldId="271"/>
            <ac:spMk id="16" creationId="{429A6CD5-666D-4928-BA3B-99AE6771E192}"/>
          </ac:spMkLst>
        </pc:spChg>
        <pc:spChg chg="add mod">
          <ac:chgData name="Lukas Stücklin" userId="4eec1832-ed54-4223-a02b-5f1de1303f4f" providerId="ADAL" clId="{ABE8B68E-591A-4500-8CC5-3B605EFA8A5F}" dt="2022-01-11T08:36:16.132" v="3741" actId="1035"/>
          <ac:spMkLst>
            <pc:docMk/>
            <pc:sldMk cId="3514117067" sldId="271"/>
            <ac:spMk id="17" creationId="{F51760EE-B7CC-4839-A396-AE9C980E1983}"/>
          </ac:spMkLst>
        </pc:spChg>
        <pc:spChg chg="add mod">
          <ac:chgData name="Lukas Stücklin" userId="4eec1832-ed54-4223-a02b-5f1de1303f4f" providerId="ADAL" clId="{ABE8B68E-591A-4500-8CC5-3B605EFA8A5F}" dt="2022-01-11T08:37:16.251" v="3743" actId="14100"/>
          <ac:spMkLst>
            <pc:docMk/>
            <pc:sldMk cId="3514117067" sldId="271"/>
            <ac:spMk id="18" creationId="{F4BC4EA9-C85D-4D86-8B40-599A826EACBC}"/>
          </ac:spMkLst>
        </pc:spChg>
        <pc:spChg chg="add mod">
          <ac:chgData name="Lukas Stücklin" userId="4eec1832-ed54-4223-a02b-5f1de1303f4f" providerId="ADAL" clId="{ABE8B68E-591A-4500-8CC5-3B605EFA8A5F}" dt="2022-01-11T08:36:16.132" v="3741" actId="1035"/>
          <ac:spMkLst>
            <pc:docMk/>
            <pc:sldMk cId="3514117067" sldId="271"/>
            <ac:spMk id="19" creationId="{033E332E-0455-4680-AA53-FF4C51298578}"/>
          </ac:spMkLst>
        </pc:spChg>
        <pc:spChg chg="add mod">
          <ac:chgData name="Lukas Stücklin" userId="4eec1832-ed54-4223-a02b-5f1de1303f4f" providerId="ADAL" clId="{ABE8B68E-591A-4500-8CC5-3B605EFA8A5F}" dt="2022-01-11T08:36:16.132" v="3741" actId="1035"/>
          <ac:spMkLst>
            <pc:docMk/>
            <pc:sldMk cId="3514117067" sldId="271"/>
            <ac:spMk id="20" creationId="{9DAE5361-E2E8-455D-B97A-42A62F2076EB}"/>
          </ac:spMkLst>
        </pc:spChg>
        <pc:spChg chg="add mod">
          <ac:chgData name="Lukas Stücklin" userId="4eec1832-ed54-4223-a02b-5f1de1303f4f" providerId="ADAL" clId="{ABE8B68E-591A-4500-8CC5-3B605EFA8A5F}" dt="2022-01-11T08:36:16.132" v="3741" actId="1035"/>
          <ac:spMkLst>
            <pc:docMk/>
            <pc:sldMk cId="3514117067" sldId="271"/>
            <ac:spMk id="21" creationId="{1BA51555-C297-472F-B7DD-05884F5D845C}"/>
          </ac:spMkLst>
        </pc:spChg>
        <pc:spChg chg="add mod">
          <ac:chgData name="Lukas Stücklin" userId="4eec1832-ed54-4223-a02b-5f1de1303f4f" providerId="ADAL" clId="{ABE8B68E-591A-4500-8CC5-3B605EFA8A5F}" dt="2022-01-11T08:37:51.148" v="3812" actId="1035"/>
          <ac:spMkLst>
            <pc:docMk/>
            <pc:sldMk cId="3514117067" sldId="271"/>
            <ac:spMk id="22" creationId="{5CE72D66-41ED-45A2-9406-4D7F36EDEF7A}"/>
          </ac:spMkLst>
        </pc:spChg>
        <pc:spChg chg="add mod">
          <ac:chgData name="Lukas Stücklin" userId="4eec1832-ed54-4223-a02b-5f1de1303f4f" providerId="ADAL" clId="{ABE8B68E-591A-4500-8CC5-3B605EFA8A5F}" dt="2022-01-11T08:37:59.381" v="3823" actId="1035"/>
          <ac:spMkLst>
            <pc:docMk/>
            <pc:sldMk cId="3514117067" sldId="271"/>
            <ac:spMk id="23" creationId="{37D8192C-3A3E-4A8C-9D23-7A23C63EC598}"/>
          </ac:spMkLst>
        </pc:spChg>
        <pc:spChg chg="add mod">
          <ac:chgData name="Lukas Stücklin" userId="4eec1832-ed54-4223-a02b-5f1de1303f4f" providerId="ADAL" clId="{ABE8B68E-591A-4500-8CC5-3B605EFA8A5F}" dt="2022-01-11T08:38:16.125" v="3836" actId="1076"/>
          <ac:spMkLst>
            <pc:docMk/>
            <pc:sldMk cId="3514117067" sldId="271"/>
            <ac:spMk id="24" creationId="{D4423B7C-B0F3-42E5-BB07-E2ADEC05B63C}"/>
          </ac:spMkLst>
        </pc:spChg>
        <pc:spChg chg="add mod">
          <ac:chgData name="Lukas Stücklin" userId="4eec1832-ed54-4223-a02b-5f1de1303f4f" providerId="ADAL" clId="{ABE8B68E-591A-4500-8CC5-3B605EFA8A5F}" dt="2021-12-17T14:14:49.825" v="1376" actId="1076"/>
          <ac:spMkLst>
            <pc:docMk/>
            <pc:sldMk cId="3514117067" sldId="271"/>
            <ac:spMk id="25" creationId="{9D305CCC-0674-46B8-AC3F-79834DF44553}"/>
          </ac:spMkLst>
        </pc:spChg>
        <pc:spChg chg="add mod">
          <ac:chgData name="Lukas Stücklin" userId="4eec1832-ed54-4223-a02b-5f1de1303f4f" providerId="ADAL" clId="{ABE8B68E-591A-4500-8CC5-3B605EFA8A5F}" dt="2022-01-11T08:36:16.132" v="3741" actId="1035"/>
          <ac:spMkLst>
            <pc:docMk/>
            <pc:sldMk cId="3514117067" sldId="271"/>
            <ac:spMk id="26" creationId="{ED624945-BFC6-4811-9B14-8CB5B956360F}"/>
          </ac:spMkLst>
        </pc:spChg>
        <pc:spChg chg="add mod">
          <ac:chgData name="Lukas Stücklin" userId="4eec1832-ed54-4223-a02b-5f1de1303f4f" providerId="ADAL" clId="{ABE8B68E-591A-4500-8CC5-3B605EFA8A5F}" dt="2022-01-11T08:39:25.858" v="3961" actId="1036"/>
          <ac:spMkLst>
            <pc:docMk/>
            <pc:sldMk cId="3514117067" sldId="271"/>
            <ac:spMk id="27" creationId="{32C31583-2516-4D35-A553-89AEACE69669}"/>
          </ac:spMkLst>
        </pc:spChg>
        <pc:spChg chg="add del mod">
          <ac:chgData name="Lukas Stücklin" userId="4eec1832-ed54-4223-a02b-5f1de1303f4f" providerId="ADAL" clId="{ABE8B68E-591A-4500-8CC5-3B605EFA8A5F}" dt="2022-01-11T08:34:09.181" v="3552" actId="478"/>
          <ac:spMkLst>
            <pc:docMk/>
            <pc:sldMk cId="3514117067" sldId="271"/>
            <ac:spMk id="28" creationId="{24D43385-C1A5-40E4-AC0B-2C6E8EC56D38}"/>
          </ac:spMkLst>
        </pc:spChg>
        <pc:spChg chg="add mod">
          <ac:chgData name="Lukas Stücklin" userId="4eec1832-ed54-4223-a02b-5f1de1303f4f" providerId="ADAL" clId="{ABE8B68E-591A-4500-8CC5-3B605EFA8A5F}" dt="2022-01-11T08:36:04.518" v="3735" actId="1036"/>
          <ac:spMkLst>
            <pc:docMk/>
            <pc:sldMk cId="3514117067" sldId="271"/>
            <ac:spMk id="29" creationId="{96F488F2-521A-4EF0-A9D0-9A9A6B429B18}"/>
          </ac:spMkLst>
        </pc:spChg>
        <pc:spChg chg="add mod">
          <ac:chgData name="Lukas Stücklin" userId="4eec1832-ed54-4223-a02b-5f1de1303f4f" providerId="ADAL" clId="{ABE8B68E-591A-4500-8CC5-3B605EFA8A5F}" dt="2022-01-11T08:38:05.201" v="3835" actId="1035"/>
          <ac:spMkLst>
            <pc:docMk/>
            <pc:sldMk cId="3514117067" sldId="271"/>
            <ac:spMk id="30" creationId="{C9FBB18C-B912-4228-982C-14248DB083D8}"/>
          </ac:spMkLst>
        </pc:spChg>
        <pc:spChg chg="add mod">
          <ac:chgData name="Lukas Stücklin" userId="4eec1832-ed54-4223-a02b-5f1de1303f4f" providerId="ADAL" clId="{ABE8B68E-591A-4500-8CC5-3B605EFA8A5F}" dt="2022-01-11T08:38:52.234" v="3924" actId="1076"/>
          <ac:spMkLst>
            <pc:docMk/>
            <pc:sldMk cId="3514117067" sldId="271"/>
            <ac:spMk id="31" creationId="{6E34266F-A097-4E9F-8734-FC5DADE8847F}"/>
          </ac:spMkLst>
        </pc:spChg>
        <pc:graphicFrameChg chg="del">
          <ac:chgData name="Lukas Stücklin" userId="4eec1832-ed54-4223-a02b-5f1de1303f4f" providerId="ADAL" clId="{ABE8B68E-591A-4500-8CC5-3B605EFA8A5F}" dt="2021-12-16T21:25:07.923" v="4" actId="478"/>
          <ac:graphicFrameMkLst>
            <pc:docMk/>
            <pc:sldMk cId="3514117067" sldId="271"/>
            <ac:graphicFrameMk id="18" creationId="{68AD5D50-0FD6-40CF-87AB-6D19FA3090CB}"/>
          </ac:graphicFrameMkLst>
        </pc:graphicFrameChg>
      </pc:sldChg>
      <pc:sldChg chg="addSp delSp modSp mod">
        <pc:chgData name="Lukas Stücklin" userId="4eec1832-ed54-4223-a02b-5f1de1303f4f" providerId="ADAL" clId="{ABE8B68E-591A-4500-8CC5-3B605EFA8A5F}" dt="2022-02-09T15:19:29.156" v="5760" actId="27636"/>
        <pc:sldMkLst>
          <pc:docMk/>
          <pc:sldMk cId="356478367" sldId="272"/>
        </pc:sldMkLst>
        <pc:spChg chg="add del">
          <ac:chgData name="Lukas Stücklin" userId="4eec1832-ed54-4223-a02b-5f1de1303f4f" providerId="ADAL" clId="{ABE8B68E-591A-4500-8CC5-3B605EFA8A5F}" dt="2022-01-12T16:03:32.862" v="5287" actId="478"/>
          <ac:spMkLst>
            <pc:docMk/>
            <pc:sldMk cId="356478367" sldId="272"/>
            <ac:spMk id="6" creationId="{C12430E6-E72B-4CAC-A006-7670035A42CA}"/>
          </ac:spMkLst>
        </pc:spChg>
        <pc:spChg chg="add mod">
          <ac:chgData name="Lukas Stücklin" userId="4eec1832-ed54-4223-a02b-5f1de1303f4f" providerId="ADAL" clId="{ABE8B68E-591A-4500-8CC5-3B605EFA8A5F}" dt="2022-02-09T15:19:29.156" v="5760" actId="27636"/>
          <ac:spMkLst>
            <pc:docMk/>
            <pc:sldMk cId="356478367" sldId="272"/>
            <ac:spMk id="7" creationId="{9FE26751-4077-4D10-A1C3-63FDCF4457A9}"/>
          </ac:spMkLst>
        </pc:spChg>
      </pc:sldChg>
      <pc:sldChg chg="addSp modSp mod">
        <pc:chgData name="Lukas Stücklin" userId="4eec1832-ed54-4223-a02b-5f1de1303f4f" providerId="ADAL" clId="{ABE8B68E-591A-4500-8CC5-3B605EFA8A5F}" dt="2022-02-09T15:19:36.051" v="5762" actId="1036"/>
        <pc:sldMkLst>
          <pc:docMk/>
          <pc:sldMk cId="2712578362" sldId="273"/>
        </pc:sldMkLst>
        <pc:spChg chg="mod">
          <ac:chgData name="Lukas Stücklin" userId="4eec1832-ed54-4223-a02b-5f1de1303f4f" providerId="ADAL" clId="{ABE8B68E-591A-4500-8CC5-3B605EFA8A5F}" dt="2022-02-09T15:19:36.051" v="5762" actId="1036"/>
          <ac:spMkLst>
            <pc:docMk/>
            <pc:sldMk cId="2712578362" sldId="273"/>
            <ac:spMk id="2" creationId="{5CC0EEB0-CBEE-46A5-A062-F7ACCD848555}"/>
          </ac:spMkLst>
        </pc:spChg>
        <pc:spChg chg="add mod">
          <ac:chgData name="Lukas Stücklin" userId="4eec1832-ed54-4223-a02b-5f1de1303f4f" providerId="ADAL" clId="{ABE8B68E-591A-4500-8CC5-3B605EFA8A5F}" dt="2022-02-09T15:19:34.560" v="5761" actId="404"/>
          <ac:spMkLst>
            <pc:docMk/>
            <pc:sldMk cId="2712578362" sldId="273"/>
            <ac:spMk id="4" creationId="{900774CB-9096-444D-A704-86E8DDA09F73}"/>
          </ac:spMkLst>
        </pc:spChg>
      </pc:sldChg>
      <pc:sldChg chg="del">
        <pc:chgData name="Lukas Stücklin" userId="4eec1832-ed54-4223-a02b-5f1de1303f4f" providerId="ADAL" clId="{ABE8B68E-591A-4500-8CC5-3B605EFA8A5F}" dt="2021-12-17T14:16:02.309" v="1389" actId="47"/>
        <pc:sldMkLst>
          <pc:docMk/>
          <pc:sldMk cId="2942149587" sldId="276"/>
        </pc:sldMkLst>
      </pc:sldChg>
      <pc:sldChg chg="addSp delSp modSp add mod ord">
        <pc:chgData name="Lukas Stücklin" userId="4eec1832-ed54-4223-a02b-5f1de1303f4f" providerId="ADAL" clId="{ABE8B68E-591A-4500-8CC5-3B605EFA8A5F}" dt="2022-01-12T16:02:11.829" v="5285" actId="1076"/>
        <pc:sldMkLst>
          <pc:docMk/>
          <pc:sldMk cId="2150739407" sldId="277"/>
        </pc:sldMkLst>
        <pc:spChg chg="mod">
          <ac:chgData name="Lukas Stücklin" userId="4eec1832-ed54-4223-a02b-5f1de1303f4f" providerId="ADAL" clId="{ABE8B68E-591A-4500-8CC5-3B605EFA8A5F}" dt="2021-12-17T14:22:37.736" v="1434" actId="20577"/>
          <ac:spMkLst>
            <pc:docMk/>
            <pc:sldMk cId="2150739407" sldId="277"/>
            <ac:spMk id="2" creationId="{5CC0EEB0-CBEE-46A5-A062-F7ACCD848555}"/>
          </ac:spMkLst>
        </pc:spChg>
        <pc:spChg chg="add mod">
          <ac:chgData name="Lukas Stücklin" userId="4eec1832-ed54-4223-a02b-5f1de1303f4f" providerId="ADAL" clId="{ABE8B68E-591A-4500-8CC5-3B605EFA8A5F}" dt="2021-12-17T15:52:02.985" v="1784" actId="1076"/>
          <ac:spMkLst>
            <pc:docMk/>
            <pc:sldMk cId="2150739407" sldId="277"/>
            <ac:spMk id="3" creationId="{973F2364-10AD-48F0-BB83-5B3E49A36783}"/>
          </ac:spMkLst>
        </pc:spChg>
        <pc:spChg chg="add mod">
          <ac:chgData name="Lukas Stücklin" userId="4eec1832-ed54-4223-a02b-5f1de1303f4f" providerId="ADAL" clId="{ABE8B68E-591A-4500-8CC5-3B605EFA8A5F}" dt="2021-12-17T15:52:20.817" v="1796" actId="1076"/>
          <ac:spMkLst>
            <pc:docMk/>
            <pc:sldMk cId="2150739407" sldId="277"/>
            <ac:spMk id="4" creationId="{DC12CF5B-C7D8-4B8F-B788-850503B66F67}"/>
          </ac:spMkLst>
        </pc:spChg>
        <pc:spChg chg="del">
          <ac:chgData name="Lukas Stücklin" userId="4eec1832-ed54-4223-a02b-5f1de1303f4f" providerId="ADAL" clId="{ABE8B68E-591A-4500-8CC5-3B605EFA8A5F}" dt="2021-12-17T14:22:33.208" v="1419" actId="478"/>
          <ac:spMkLst>
            <pc:docMk/>
            <pc:sldMk cId="2150739407" sldId="277"/>
            <ac:spMk id="6" creationId="{35803BB7-DE7F-400B-A7C4-19F8907585A4}"/>
          </ac:spMkLst>
        </pc:spChg>
        <pc:spChg chg="add mod">
          <ac:chgData name="Lukas Stücklin" userId="4eec1832-ed54-4223-a02b-5f1de1303f4f" providerId="ADAL" clId="{ABE8B68E-591A-4500-8CC5-3B605EFA8A5F}" dt="2021-12-17T16:04:37.954" v="2146" actId="1582"/>
          <ac:spMkLst>
            <pc:docMk/>
            <pc:sldMk cId="2150739407" sldId="277"/>
            <ac:spMk id="8" creationId="{097CF99D-A939-42D9-A9CD-C1CCAFEB427A}"/>
          </ac:spMkLst>
        </pc:spChg>
        <pc:spChg chg="add mod">
          <ac:chgData name="Lukas Stücklin" userId="4eec1832-ed54-4223-a02b-5f1de1303f4f" providerId="ADAL" clId="{ABE8B68E-591A-4500-8CC5-3B605EFA8A5F}" dt="2021-12-17T16:04:21.513" v="2144" actId="20577"/>
          <ac:spMkLst>
            <pc:docMk/>
            <pc:sldMk cId="2150739407" sldId="277"/>
            <ac:spMk id="9" creationId="{8A036DF2-7235-456D-B893-21C408EF2F78}"/>
          </ac:spMkLst>
        </pc:spChg>
        <pc:spChg chg="add mod">
          <ac:chgData name="Lukas Stücklin" userId="4eec1832-ed54-4223-a02b-5f1de1303f4f" providerId="ADAL" clId="{ABE8B68E-591A-4500-8CC5-3B605EFA8A5F}" dt="2022-01-12T16:02:11.829" v="5285" actId="1076"/>
          <ac:spMkLst>
            <pc:docMk/>
            <pc:sldMk cId="2150739407" sldId="277"/>
            <ac:spMk id="10" creationId="{FD5F62CF-E4BF-46BA-9A71-C37D8119023F}"/>
          </ac:spMkLst>
        </pc:spChg>
        <pc:graphicFrameChg chg="add mod modGraphic">
          <ac:chgData name="Lukas Stücklin" userId="4eec1832-ed54-4223-a02b-5f1de1303f4f" providerId="ADAL" clId="{ABE8B68E-591A-4500-8CC5-3B605EFA8A5F}" dt="2021-12-17T16:04:09.143" v="2138" actId="20577"/>
          <ac:graphicFrameMkLst>
            <pc:docMk/>
            <pc:sldMk cId="2150739407" sldId="277"/>
            <ac:graphicFrameMk id="7" creationId="{79E29745-1C48-4744-9DEA-F8DFD00BEECB}"/>
          </ac:graphicFrameMkLst>
        </pc:graphicFrameChg>
        <pc:graphicFrameChg chg="mod modGraphic">
          <ac:chgData name="Lukas Stücklin" userId="4eec1832-ed54-4223-a02b-5f1de1303f4f" providerId="ADAL" clId="{ABE8B68E-591A-4500-8CC5-3B605EFA8A5F}" dt="2022-01-12T16:01:10.647" v="5248" actId="14100"/>
          <ac:graphicFrameMkLst>
            <pc:docMk/>
            <pc:sldMk cId="2150739407" sldId="277"/>
            <ac:graphicFrameMk id="18" creationId="{68AD5D50-0FD6-40CF-87AB-6D19FA3090CB}"/>
          </ac:graphicFrameMkLst>
        </pc:graphicFrameChg>
      </pc:sldChg>
      <pc:sldChg chg="delSp modSp add mod">
        <pc:chgData name="Lukas Stücklin" userId="4eec1832-ed54-4223-a02b-5f1de1303f4f" providerId="ADAL" clId="{ABE8B68E-591A-4500-8CC5-3B605EFA8A5F}" dt="2022-01-06T14:20:08.334" v="3421" actId="1076"/>
        <pc:sldMkLst>
          <pc:docMk/>
          <pc:sldMk cId="2346239201" sldId="278"/>
        </pc:sldMkLst>
        <pc:spChg chg="mod">
          <ac:chgData name="Lukas Stücklin" userId="4eec1832-ed54-4223-a02b-5f1de1303f4f" providerId="ADAL" clId="{ABE8B68E-591A-4500-8CC5-3B605EFA8A5F}" dt="2022-01-06T14:06:54.458" v="3419" actId="20577"/>
          <ac:spMkLst>
            <pc:docMk/>
            <pc:sldMk cId="2346239201" sldId="278"/>
            <ac:spMk id="2" creationId="{B6F2F2AD-811C-433C-B64C-9E0319BF7809}"/>
          </ac:spMkLst>
        </pc:spChg>
        <pc:graphicFrameChg chg="del">
          <ac:chgData name="Lukas Stücklin" userId="4eec1832-ed54-4223-a02b-5f1de1303f4f" providerId="ADAL" clId="{ABE8B68E-591A-4500-8CC5-3B605EFA8A5F}" dt="2022-01-06T14:07:06.049" v="3420" actId="478"/>
          <ac:graphicFrameMkLst>
            <pc:docMk/>
            <pc:sldMk cId="2346239201" sldId="278"/>
            <ac:graphicFrameMk id="7" creationId="{09F8CF80-21AA-485C-B016-1F6D0D835AA8}"/>
          </ac:graphicFrameMkLst>
        </pc:graphicFrameChg>
        <pc:picChg chg="mod">
          <ac:chgData name="Lukas Stücklin" userId="4eec1832-ed54-4223-a02b-5f1de1303f4f" providerId="ADAL" clId="{ABE8B68E-591A-4500-8CC5-3B605EFA8A5F}" dt="2022-01-06T14:20:08.334" v="3421" actId="1076"/>
          <ac:picMkLst>
            <pc:docMk/>
            <pc:sldMk cId="2346239201" sldId="278"/>
            <ac:picMk id="3" creationId="{91AC618B-9698-460F-9EA3-8625ABCA49C3}"/>
          </ac:picMkLst>
        </pc:picChg>
      </pc:sldChg>
      <pc:sldChg chg="addSp delSp modSp mod">
        <pc:chgData name="Lukas Stücklin" userId="4eec1832-ed54-4223-a02b-5f1de1303f4f" providerId="ADAL" clId="{ABE8B68E-591A-4500-8CC5-3B605EFA8A5F}" dt="2022-02-09T15:11:07.897" v="5708" actId="20577"/>
        <pc:sldMkLst>
          <pc:docMk/>
          <pc:sldMk cId="2403074927" sldId="279"/>
        </pc:sldMkLst>
        <pc:spChg chg="mod">
          <ac:chgData name="Lukas Stücklin" userId="4eec1832-ed54-4223-a02b-5f1de1303f4f" providerId="ADAL" clId="{ABE8B68E-591A-4500-8CC5-3B605EFA8A5F}" dt="2022-01-12T14:31:47.498" v="4870" actId="1036"/>
          <ac:spMkLst>
            <pc:docMk/>
            <pc:sldMk cId="2403074927" sldId="279"/>
            <ac:spMk id="6" creationId="{6FEFBAC0-895C-4FBB-8C19-897D2AA93036}"/>
          </ac:spMkLst>
        </pc:spChg>
        <pc:spChg chg="mod">
          <ac:chgData name="Lukas Stücklin" userId="4eec1832-ed54-4223-a02b-5f1de1303f4f" providerId="ADAL" clId="{ABE8B68E-591A-4500-8CC5-3B605EFA8A5F}" dt="2022-01-12T14:31:47.498" v="4870" actId="1036"/>
          <ac:spMkLst>
            <pc:docMk/>
            <pc:sldMk cId="2403074927" sldId="279"/>
            <ac:spMk id="8" creationId="{95277AB0-FF5D-49F9-B721-80F7AF88AB29}"/>
          </ac:spMkLst>
        </pc:spChg>
        <pc:spChg chg="mod">
          <ac:chgData name="Lukas Stücklin" userId="4eec1832-ed54-4223-a02b-5f1de1303f4f" providerId="ADAL" clId="{ABE8B68E-591A-4500-8CC5-3B605EFA8A5F}" dt="2022-01-12T14:34:25.315" v="5137" actId="20577"/>
          <ac:spMkLst>
            <pc:docMk/>
            <pc:sldMk cId="2403074927" sldId="279"/>
            <ac:spMk id="11" creationId="{EB9B0CA3-0EF4-40DA-B901-0B8FCB41A2CF}"/>
          </ac:spMkLst>
        </pc:spChg>
        <pc:spChg chg="mod">
          <ac:chgData name="Lukas Stücklin" userId="4eec1832-ed54-4223-a02b-5f1de1303f4f" providerId="ADAL" clId="{ABE8B68E-591A-4500-8CC5-3B605EFA8A5F}" dt="2022-01-12T14:34:29.232" v="5138" actId="20577"/>
          <ac:spMkLst>
            <pc:docMk/>
            <pc:sldMk cId="2403074927" sldId="279"/>
            <ac:spMk id="12" creationId="{34B946B3-6597-462C-BD5B-D6545C42C651}"/>
          </ac:spMkLst>
        </pc:spChg>
        <pc:spChg chg="mod">
          <ac:chgData name="Lukas Stücklin" userId="4eec1832-ed54-4223-a02b-5f1de1303f4f" providerId="ADAL" clId="{ABE8B68E-591A-4500-8CC5-3B605EFA8A5F}" dt="2022-01-12T14:34:22.025" v="5136" actId="1076"/>
          <ac:spMkLst>
            <pc:docMk/>
            <pc:sldMk cId="2403074927" sldId="279"/>
            <ac:spMk id="13" creationId="{02409F4A-A9C4-4128-BD85-07361AA58E1E}"/>
          </ac:spMkLst>
        </pc:spChg>
        <pc:spChg chg="add mod">
          <ac:chgData name="Lukas Stücklin" userId="4eec1832-ed54-4223-a02b-5f1de1303f4f" providerId="ADAL" clId="{ABE8B68E-591A-4500-8CC5-3B605EFA8A5F}" dt="2022-01-12T14:31:47.498" v="4870" actId="1036"/>
          <ac:spMkLst>
            <pc:docMk/>
            <pc:sldMk cId="2403074927" sldId="279"/>
            <ac:spMk id="14" creationId="{36B981DC-AA4E-4425-84E7-4D371C4F2514}"/>
          </ac:spMkLst>
        </pc:spChg>
        <pc:spChg chg="del mod">
          <ac:chgData name="Lukas Stücklin" userId="4eec1832-ed54-4223-a02b-5f1de1303f4f" providerId="ADAL" clId="{ABE8B68E-591A-4500-8CC5-3B605EFA8A5F}" dt="2022-01-12T14:32:25.487" v="4942" actId="478"/>
          <ac:spMkLst>
            <pc:docMk/>
            <pc:sldMk cId="2403074927" sldId="279"/>
            <ac:spMk id="15" creationId="{3F9CEC66-C94F-4B33-BDC4-9ED7C90E76DB}"/>
          </ac:spMkLst>
        </pc:spChg>
        <pc:spChg chg="add mod">
          <ac:chgData name="Lukas Stücklin" userId="4eec1832-ed54-4223-a02b-5f1de1303f4f" providerId="ADAL" clId="{ABE8B68E-591A-4500-8CC5-3B605EFA8A5F}" dt="2022-01-12T14:34:33.606" v="5139" actId="20577"/>
          <ac:spMkLst>
            <pc:docMk/>
            <pc:sldMk cId="2403074927" sldId="279"/>
            <ac:spMk id="20" creationId="{1EF2B94C-9545-4A2C-B5CD-8D5D009CA878}"/>
          </ac:spMkLst>
        </pc:spChg>
        <pc:graphicFrameChg chg="del">
          <ac:chgData name="Lukas Stücklin" userId="4eec1832-ed54-4223-a02b-5f1de1303f4f" providerId="ADAL" clId="{ABE8B68E-591A-4500-8CC5-3B605EFA8A5F}" dt="2022-01-12T14:32:29.683" v="4943" actId="478"/>
          <ac:graphicFrameMkLst>
            <pc:docMk/>
            <pc:sldMk cId="2403074927" sldId="279"/>
            <ac:graphicFrameMk id="16" creationId="{D77652C5-48B1-42E7-8857-433FBE1F5D7A}"/>
          </ac:graphicFrameMkLst>
        </pc:graphicFrameChg>
        <pc:graphicFrameChg chg="add mod modGraphic">
          <ac:chgData name="Lukas Stücklin" userId="4eec1832-ed54-4223-a02b-5f1de1303f4f" providerId="ADAL" clId="{ABE8B68E-591A-4500-8CC5-3B605EFA8A5F}" dt="2022-01-12T14:31:47.498" v="4870" actId="1036"/>
          <ac:graphicFrameMkLst>
            <pc:docMk/>
            <pc:sldMk cId="2403074927" sldId="279"/>
            <ac:graphicFrameMk id="17" creationId="{5A6AF125-0037-480A-9556-11C9A6760740}"/>
          </ac:graphicFrameMkLst>
        </pc:graphicFrameChg>
        <pc:graphicFrameChg chg="mod modGraphic">
          <ac:chgData name="Lukas Stücklin" userId="4eec1832-ed54-4223-a02b-5f1de1303f4f" providerId="ADAL" clId="{ABE8B68E-591A-4500-8CC5-3B605EFA8A5F}" dt="2022-02-09T15:11:07.897" v="5708" actId="20577"/>
          <ac:graphicFrameMkLst>
            <pc:docMk/>
            <pc:sldMk cId="2403074927" sldId="279"/>
            <ac:graphicFrameMk id="18" creationId="{E53CE44D-670F-450A-9AAD-FC08204C64C3}"/>
          </ac:graphicFrameMkLst>
        </pc:graphicFrameChg>
        <pc:graphicFrameChg chg="mod modGraphic">
          <ac:chgData name="Lukas Stücklin" userId="4eec1832-ed54-4223-a02b-5f1de1303f4f" providerId="ADAL" clId="{ABE8B68E-591A-4500-8CC5-3B605EFA8A5F}" dt="2022-02-09T15:09:33.219" v="5668" actId="2711"/>
          <ac:graphicFrameMkLst>
            <pc:docMk/>
            <pc:sldMk cId="2403074927" sldId="279"/>
            <ac:graphicFrameMk id="19" creationId="{E37A13D0-3D84-47DA-9515-519F9DA5C2A4}"/>
          </ac:graphicFrameMkLst>
        </pc:graphicFrameChg>
      </pc:sldChg>
      <pc:sldChg chg="addSp delSp modSp add mod">
        <pc:chgData name="Lukas Stücklin" userId="4eec1832-ed54-4223-a02b-5f1de1303f4f" providerId="ADAL" clId="{ABE8B68E-591A-4500-8CC5-3B605EFA8A5F}" dt="2022-01-11T08:45:12.306" v="4542" actId="20577"/>
        <pc:sldMkLst>
          <pc:docMk/>
          <pc:sldMk cId="2323726018" sldId="280"/>
        </pc:sldMkLst>
        <pc:spChg chg="mod">
          <ac:chgData name="Lukas Stücklin" userId="4eec1832-ed54-4223-a02b-5f1de1303f4f" providerId="ADAL" clId="{ABE8B68E-591A-4500-8CC5-3B605EFA8A5F}" dt="2022-01-11T08:40:49.558" v="3997" actId="20577"/>
          <ac:spMkLst>
            <pc:docMk/>
            <pc:sldMk cId="2323726018" sldId="280"/>
            <ac:spMk id="2" creationId="{B6F2F2AD-811C-433C-B64C-9E0319BF7809}"/>
          </ac:spMkLst>
        </pc:spChg>
        <pc:spChg chg="add mod">
          <ac:chgData name="Lukas Stücklin" userId="4eec1832-ed54-4223-a02b-5f1de1303f4f" providerId="ADAL" clId="{ABE8B68E-591A-4500-8CC5-3B605EFA8A5F}" dt="2022-01-11T08:45:12.306" v="4542" actId="20577"/>
          <ac:spMkLst>
            <pc:docMk/>
            <pc:sldMk cId="2323726018" sldId="280"/>
            <ac:spMk id="6" creationId="{69347D84-ABD4-43BC-AB85-3AA50003A24A}"/>
          </ac:spMkLst>
        </pc:spChg>
        <pc:graphicFrameChg chg="del">
          <ac:chgData name="Lukas Stücklin" userId="4eec1832-ed54-4223-a02b-5f1de1303f4f" providerId="ADAL" clId="{ABE8B68E-591A-4500-8CC5-3B605EFA8A5F}" dt="2022-01-11T08:40:53.162" v="3998" actId="478"/>
          <ac:graphicFrameMkLst>
            <pc:docMk/>
            <pc:sldMk cId="2323726018" sldId="280"/>
            <ac:graphicFrameMk id="7" creationId="{09F8CF80-21AA-485C-B016-1F6D0D835AA8}"/>
          </ac:graphicFrameMkLst>
        </pc:graphicFrameChg>
      </pc:sldChg>
    </pc:docChg>
  </pc:docChgLst>
  <pc:docChgLst>
    <pc:chgData name="Dominic Riedwyl" userId="68abab51-afd9-4d41-8fee-34785fbcc0a7" providerId="ADAL" clId="{C40675B5-5BB6-45CE-8BEF-9B5261DA6493}"/>
    <pc:docChg chg="modSld">
      <pc:chgData name="Dominic Riedwyl" userId="68abab51-afd9-4d41-8fee-34785fbcc0a7" providerId="ADAL" clId="{C40675B5-5BB6-45CE-8BEF-9B5261DA6493}" dt="2022-02-09T15:33:30.091" v="50" actId="6549"/>
      <pc:docMkLst>
        <pc:docMk/>
      </pc:docMkLst>
      <pc:sldChg chg="modSp mod">
        <pc:chgData name="Dominic Riedwyl" userId="68abab51-afd9-4d41-8fee-34785fbcc0a7" providerId="ADAL" clId="{C40675B5-5BB6-45CE-8BEF-9B5261DA6493}" dt="2022-02-09T15:31:35.024" v="19" actId="20577"/>
        <pc:sldMkLst>
          <pc:docMk/>
          <pc:sldMk cId="3596988709" sldId="258"/>
        </pc:sldMkLst>
        <pc:graphicFrameChg chg="modGraphic">
          <ac:chgData name="Dominic Riedwyl" userId="68abab51-afd9-4d41-8fee-34785fbcc0a7" providerId="ADAL" clId="{C40675B5-5BB6-45CE-8BEF-9B5261DA6493}" dt="2022-02-09T15:31:35.024" v="19" actId="20577"/>
          <ac:graphicFrameMkLst>
            <pc:docMk/>
            <pc:sldMk cId="3596988709" sldId="258"/>
            <ac:graphicFrameMk id="7" creationId="{09F8CF80-21AA-485C-B016-1F6D0D835AA8}"/>
          </ac:graphicFrameMkLst>
        </pc:graphicFrameChg>
      </pc:sldChg>
      <pc:sldChg chg="modSp mod">
        <pc:chgData name="Dominic Riedwyl" userId="68abab51-afd9-4d41-8fee-34785fbcc0a7" providerId="ADAL" clId="{C40675B5-5BB6-45CE-8BEF-9B5261DA6493}" dt="2022-02-09T15:31:10.691" v="0" actId="6549"/>
        <pc:sldMkLst>
          <pc:docMk/>
          <pc:sldMk cId="3514117067" sldId="271"/>
        </pc:sldMkLst>
        <pc:spChg chg="mod">
          <ac:chgData name="Dominic Riedwyl" userId="68abab51-afd9-4d41-8fee-34785fbcc0a7" providerId="ADAL" clId="{C40675B5-5BB6-45CE-8BEF-9B5261DA6493}" dt="2022-02-09T15:31:10.691" v="0" actId="6549"/>
          <ac:spMkLst>
            <pc:docMk/>
            <pc:sldMk cId="3514117067" sldId="271"/>
            <ac:spMk id="12" creationId="{707A263B-C407-4E1D-94C6-56C1A416B7BB}"/>
          </ac:spMkLst>
        </pc:spChg>
      </pc:sldChg>
      <pc:sldChg chg="modSp mod">
        <pc:chgData name="Dominic Riedwyl" userId="68abab51-afd9-4d41-8fee-34785fbcc0a7" providerId="ADAL" clId="{C40675B5-5BB6-45CE-8BEF-9B5261DA6493}" dt="2022-02-09T15:33:30.091" v="50" actId="6549"/>
        <pc:sldMkLst>
          <pc:docMk/>
          <pc:sldMk cId="2712578362" sldId="273"/>
        </pc:sldMkLst>
        <pc:spChg chg="mod">
          <ac:chgData name="Dominic Riedwyl" userId="68abab51-afd9-4d41-8fee-34785fbcc0a7" providerId="ADAL" clId="{C40675B5-5BB6-45CE-8BEF-9B5261DA6493}" dt="2022-02-09T15:33:30.091" v="50" actId="6549"/>
          <ac:spMkLst>
            <pc:docMk/>
            <pc:sldMk cId="2712578362" sldId="273"/>
            <ac:spMk id="4" creationId="{900774CB-9096-444D-A704-86E8DDA09F73}"/>
          </ac:spMkLst>
        </pc:spChg>
      </pc:sldChg>
      <pc:sldChg chg="modSp mod">
        <pc:chgData name="Dominic Riedwyl" userId="68abab51-afd9-4d41-8fee-34785fbcc0a7" providerId="ADAL" clId="{C40675B5-5BB6-45CE-8BEF-9B5261DA6493}" dt="2022-02-09T15:31:52.856" v="29" actId="20577"/>
        <pc:sldMkLst>
          <pc:docMk/>
          <pc:sldMk cId="2403074927" sldId="279"/>
        </pc:sldMkLst>
        <pc:graphicFrameChg chg="modGraphic">
          <ac:chgData name="Dominic Riedwyl" userId="68abab51-afd9-4d41-8fee-34785fbcc0a7" providerId="ADAL" clId="{C40675B5-5BB6-45CE-8BEF-9B5261DA6493}" dt="2022-02-09T15:31:52.856" v="29" actId="20577"/>
          <ac:graphicFrameMkLst>
            <pc:docMk/>
            <pc:sldMk cId="2403074927" sldId="279"/>
            <ac:graphicFrameMk id="19" creationId="{E37A13D0-3D84-47DA-9515-519F9DA5C2A4}"/>
          </ac:graphicFrameMkLst>
        </pc:graphicFrameChg>
      </pc:sldChg>
    </pc:docChg>
  </pc:docChgLst>
  <pc:docChgLst>
    <pc:chgData name="Dominic Riedwyl" userId="68abab51-afd9-4d41-8fee-34785fbcc0a7" providerId="ADAL" clId="{59097864-CB5F-4274-A008-83A96096F849}"/>
    <pc:docChg chg="delSld modSld">
      <pc:chgData name="Dominic Riedwyl" userId="68abab51-afd9-4d41-8fee-34785fbcc0a7" providerId="ADAL" clId="{59097864-CB5F-4274-A008-83A96096F849}" dt="2022-01-13T12:47:45.509" v="42" actId="20577"/>
      <pc:docMkLst>
        <pc:docMk/>
      </pc:docMkLst>
      <pc:sldChg chg="modSp mod">
        <pc:chgData name="Dominic Riedwyl" userId="68abab51-afd9-4d41-8fee-34785fbcc0a7" providerId="ADAL" clId="{59097864-CB5F-4274-A008-83A96096F849}" dt="2022-01-13T12:47:45.509" v="42" actId="20577"/>
        <pc:sldMkLst>
          <pc:docMk/>
          <pc:sldMk cId="2712578362" sldId="273"/>
        </pc:sldMkLst>
        <pc:spChg chg="mod">
          <ac:chgData name="Dominic Riedwyl" userId="68abab51-afd9-4d41-8fee-34785fbcc0a7" providerId="ADAL" clId="{59097864-CB5F-4274-A008-83A96096F849}" dt="2022-01-13T12:47:45.509" v="42" actId="20577"/>
          <ac:spMkLst>
            <pc:docMk/>
            <pc:sldMk cId="2712578362" sldId="273"/>
            <ac:spMk id="4" creationId="{900774CB-9096-444D-A704-86E8DDA09F73}"/>
          </ac:spMkLst>
        </pc:spChg>
      </pc:sldChg>
      <pc:sldChg chg="del">
        <pc:chgData name="Dominic Riedwyl" userId="68abab51-afd9-4d41-8fee-34785fbcc0a7" providerId="ADAL" clId="{59097864-CB5F-4274-A008-83A96096F849}" dt="2022-01-13T12:00:06.454" v="15" actId="47"/>
        <pc:sldMkLst>
          <pc:docMk/>
          <pc:sldMk cId="333643446" sldId="274"/>
        </pc:sldMkLst>
      </pc:sldChg>
      <pc:sldChg chg="del">
        <pc:chgData name="Dominic Riedwyl" userId="68abab51-afd9-4d41-8fee-34785fbcc0a7" providerId="ADAL" clId="{59097864-CB5F-4274-A008-83A96096F849}" dt="2022-01-13T12:00:09.208" v="16" actId="47"/>
        <pc:sldMkLst>
          <pc:docMk/>
          <pc:sldMk cId="3098665334" sldId="275"/>
        </pc:sldMkLst>
      </pc:sldChg>
      <pc:sldChg chg="del">
        <pc:chgData name="Dominic Riedwyl" userId="68abab51-afd9-4d41-8fee-34785fbcc0a7" providerId="ADAL" clId="{59097864-CB5F-4274-A008-83A96096F849}" dt="2022-01-13T11:58:33.466" v="2" actId="47"/>
        <pc:sldMkLst>
          <pc:docMk/>
          <pc:sldMk cId="2150739407" sldId="277"/>
        </pc:sldMkLst>
      </pc:sldChg>
      <pc:sldChg chg="del">
        <pc:chgData name="Dominic Riedwyl" userId="68abab51-afd9-4d41-8fee-34785fbcc0a7" providerId="ADAL" clId="{59097864-CB5F-4274-A008-83A96096F849}" dt="2022-01-13T11:58:04.010" v="0" actId="47"/>
        <pc:sldMkLst>
          <pc:docMk/>
          <pc:sldMk cId="2346239201" sldId="278"/>
        </pc:sldMkLst>
      </pc:sldChg>
      <pc:sldChg chg="modSp mod">
        <pc:chgData name="Dominic Riedwyl" userId="68abab51-afd9-4d41-8fee-34785fbcc0a7" providerId="ADAL" clId="{59097864-CB5F-4274-A008-83A96096F849}" dt="2022-01-13T12:46:42.613" v="22" actId="108"/>
        <pc:sldMkLst>
          <pc:docMk/>
          <pc:sldMk cId="2403074927" sldId="279"/>
        </pc:sldMkLst>
        <pc:spChg chg="mod">
          <ac:chgData name="Dominic Riedwyl" userId="68abab51-afd9-4d41-8fee-34785fbcc0a7" providerId="ADAL" clId="{59097864-CB5F-4274-A008-83A96096F849}" dt="2022-01-13T11:59:27.863" v="14" actId="20577"/>
          <ac:spMkLst>
            <pc:docMk/>
            <pc:sldMk cId="2403074927" sldId="279"/>
            <ac:spMk id="13" creationId="{02409F4A-A9C4-4128-BD85-07361AA58E1E}"/>
          </ac:spMkLst>
        </pc:spChg>
        <pc:graphicFrameChg chg="mod modGraphic">
          <ac:chgData name="Dominic Riedwyl" userId="68abab51-afd9-4d41-8fee-34785fbcc0a7" providerId="ADAL" clId="{59097864-CB5F-4274-A008-83A96096F849}" dt="2022-01-13T12:46:42.613" v="22" actId="108"/>
          <ac:graphicFrameMkLst>
            <pc:docMk/>
            <pc:sldMk cId="2403074927" sldId="279"/>
            <ac:graphicFrameMk id="17" creationId="{5A6AF125-0037-480A-9556-11C9A6760740}"/>
          </ac:graphicFrameMkLst>
        </pc:graphicFrameChg>
        <pc:graphicFrameChg chg="mod">
          <ac:chgData name="Dominic Riedwyl" userId="68abab51-afd9-4d41-8fee-34785fbcc0a7" providerId="ADAL" clId="{59097864-CB5F-4274-A008-83A96096F849}" dt="2022-01-13T11:58:55.215" v="5"/>
          <ac:graphicFrameMkLst>
            <pc:docMk/>
            <pc:sldMk cId="2403074927" sldId="279"/>
            <ac:graphicFrameMk id="18" creationId="{E53CE44D-670F-450A-9AAD-FC08204C64C3}"/>
          </ac:graphicFrameMkLst>
        </pc:graphicFrameChg>
        <pc:graphicFrameChg chg="mod">
          <ac:chgData name="Dominic Riedwyl" userId="68abab51-afd9-4d41-8fee-34785fbcc0a7" providerId="ADAL" clId="{59097864-CB5F-4274-A008-83A96096F849}" dt="2022-01-13T11:59:06.556" v="6"/>
          <ac:graphicFrameMkLst>
            <pc:docMk/>
            <pc:sldMk cId="2403074927" sldId="279"/>
            <ac:graphicFrameMk id="19" creationId="{E37A13D0-3D84-47DA-9515-519F9DA5C2A4}"/>
          </ac:graphicFrameMkLst>
        </pc:graphicFrameChg>
      </pc:sldChg>
    </pc:docChg>
  </pc:docChgLst>
</pc:chgInfo>
</file>

<file path=ppt/notesMasters/_rels/notesMaster111.xml.rels>&#65279;<?xml version="1.0" encoding="utf-8"?><Relationships xmlns="http://schemas.openxmlformats.org/package/2006/relationships"><Relationship Type="http://schemas.openxmlformats.org/officeDocument/2006/relationships/theme" Target="/ppt/theme/theme222.xml" Id="rId1" /></Relationships>
</file>

<file path=ppt/notesMasters/notesMaster11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26A7ECA-6E27-4C68-86A7-0F55BC014A0D}" type="datetimeFigureOut">
              <a:rPr lang="de-DE" smtClean="0"/>
              <a:t>09.02.2022</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Edit master text format</a:t>
            </a:r>
          </a:p>
          <a:p>
            <a:pPr lvl="1"/>
            <a:r>
              <a:rPr lang="de-DE"/>
              <a:t>Second level</a:t>
            </a:r>
          </a:p>
          <a:p>
            <a:pPr lvl="2"/>
            <a:r>
              <a:rPr lang="de-DE"/>
              <a:t>Third level</a:t>
            </a:r>
          </a:p>
          <a:p>
            <a:pPr lvl="3"/>
            <a:r>
              <a:rPr lang="de-DE"/>
              <a:t>Fourth level</a:t>
            </a:r>
          </a:p>
          <a:p>
            <a:pPr lvl="4"/>
            <a:r>
              <a:rPr lang="de-DE"/>
              <a:t>Fifth level</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4713F10-FF33-4FE9-874F-ABA2FFBD6530}" type="slidenum">
              <a:rPr lang="de-DE" smtClean="0"/>
              <a:t>'No.'</a:t>
            </a:fld>
            <a:endParaRPr lang="de-DE"/>
          </a:p>
        </p:txBody>
      </p:sp>
    </p:spTree>
    <p:extLst>
      <p:ext uri="{BB962C8B-B14F-4D97-AF65-F5344CB8AC3E}">
        <p14:creationId xmlns:p14="http://schemas.microsoft.com/office/powerpoint/2010/main" val="1042224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099.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1177.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155.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1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333.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41010.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588.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666.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744.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822.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9111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slideLayout109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lgn="l">
              <a:defRPr sz="3600"/>
            </a:lvl1pPr>
          </a:lstStyle>
          <a:p>
            <a:r>
              <a:rPr lang="de-DE"/>
              <a:t>Mastertitelformat bearbeiten</a:t>
            </a:r>
            <a:endParaRPr lang="de-CH"/>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r>
              <a:rPr lang="en-US"/>
              <a:t> </a:t>
            </a:r>
            <a:fld id="{6D22F896-40B5-4ADD-8801-0D06FADFA095}" type="slidenum">
              <a:rPr lang="en-US" smtClean="0"/>
              <a:pPr/>
              <a:t>‹Nr.›</a:t>
            </a:fld>
            <a:endParaRPr lang="en-US"/>
          </a:p>
        </p:txBody>
      </p:sp>
    </p:spTree>
    <p:extLst>
      <p:ext uri="{BB962C8B-B14F-4D97-AF65-F5344CB8AC3E}">
        <p14:creationId xmlns:p14="http://schemas.microsoft.com/office/powerpoint/2010/main" val="1123873827"/>
      </p:ext>
    </p:extLst>
  </p:cSld>
  <p:clrMapOvr>
    <a:masterClrMapping/>
  </p:clrMapOvr>
</p:sldLayout>
</file>

<file path=ppt/slideLayouts/slideLayout117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026400" y="274641"/>
            <a:ext cx="3657600" cy="5851525"/>
          </a:xfrm>
        </p:spPr>
        <p:txBody>
          <a:bodyPr vert="eaVert"/>
          <a:lstStyle/>
          <a:p>
            <a:r>
              <a:rPr lang="de-DE"/>
              <a:t>Mastertitelformat bearbeiten</a:t>
            </a:r>
            <a:endParaRPr lang="de-CH"/>
          </a:p>
        </p:txBody>
      </p:sp>
      <p:sp>
        <p:nvSpPr>
          <p:cNvPr id="3" name="Vertikaler Textplatzhalter 2"/>
          <p:cNvSpPr>
            <a:spLocks noGrp="1"/>
          </p:cNvSpPr>
          <p:nvPr>
            <p:ph type="body" orient="vert" idx="1"/>
          </p:nvPr>
        </p:nvSpPr>
        <p:spPr>
          <a:xfrm>
            <a:off x="812800" y="274641"/>
            <a:ext cx="72136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r>
              <a:rPr lang="en-US"/>
              <a:t> </a:t>
            </a:r>
            <a:fld id="{6D22F896-40B5-4ADD-8801-0D06FADFA095}" type="slidenum">
              <a:rPr lang="en-US" smtClean="0"/>
              <a:pPr/>
              <a:t>‹Nr.›</a:t>
            </a:fld>
            <a:endParaRPr lang="en-US"/>
          </a:p>
        </p:txBody>
      </p:sp>
    </p:spTree>
    <p:extLst>
      <p:ext uri="{BB962C8B-B14F-4D97-AF65-F5344CB8AC3E}">
        <p14:creationId xmlns:p14="http://schemas.microsoft.com/office/powerpoint/2010/main" val="4192912933"/>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40"/>
            <a:ext cx="10363200" cy="1470025"/>
          </a:xfrm>
        </p:spPr>
        <p:txBody>
          <a:bodyPr>
            <a:normAutofit/>
          </a:bodyPr>
          <a:lstStyle>
            <a:lvl1pPr>
              <a:defRPr sz="3600"/>
            </a:lvl1pPr>
          </a:lstStyle>
          <a:p>
            <a:r>
              <a:rPr lang="de-DE"/>
              <a:t>Mastertitelformat bearbeiten</a:t>
            </a:r>
            <a:endParaRPr lang="de-CH"/>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de-CH"/>
          </a:p>
        </p:txBody>
      </p:sp>
      <p:sp>
        <p:nvSpPr>
          <p:cNvPr id="5" name="Fußzeilenplatzhalt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25486364"/>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lgn="l">
              <a:defRPr sz="3600" b="0"/>
            </a:lvl1pPr>
          </a:lstStyle>
          <a:p>
            <a:r>
              <a:rPr lang="de-DE"/>
              <a:t>Mastertitelformat bearbeiten</a:t>
            </a:r>
            <a:endParaRPr lang="de-CH"/>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r>
              <a:rPr lang="en-US"/>
              <a:t> </a:t>
            </a:r>
            <a:fld id="{6D22F896-40B5-4ADD-8801-0D06FADFA095}" type="slidenum">
              <a:rPr lang="en-US" smtClean="0"/>
              <a:pPr/>
              <a:t>‹Nr.›</a:t>
            </a:fld>
            <a:endParaRPr lang="en-US"/>
          </a:p>
        </p:txBody>
      </p:sp>
    </p:spTree>
    <p:extLst>
      <p:ext uri="{BB962C8B-B14F-4D97-AF65-F5344CB8AC3E}">
        <p14:creationId xmlns:p14="http://schemas.microsoft.com/office/powerpoint/2010/main" val="3373361952"/>
      </p:ext>
    </p:extLst>
  </p:cSld>
  <p:clrMapOvr>
    <a:masterClrMapping/>
  </p:clrMapOvr>
</p:sldLayout>
</file>

<file path=ppt/slideLayouts/slideLayout33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15"/>
            <a:ext cx="10363200" cy="1362075"/>
          </a:xfrm>
        </p:spPr>
        <p:txBody>
          <a:bodyPr anchor="t">
            <a:normAutofit/>
          </a:bodyPr>
          <a:lstStyle>
            <a:lvl1pPr algn="l">
              <a:defRPr sz="3600" b="1" cap="all"/>
            </a:lvl1pPr>
          </a:lstStyle>
          <a:p>
            <a:r>
              <a:rPr lang="de-DE"/>
              <a:t>Mastertitelformat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r>
              <a:rPr lang="en-US"/>
              <a:t> </a:t>
            </a:r>
            <a:fld id="{6D22F896-40B5-4ADD-8801-0D06FADFA095}" type="slidenum">
              <a:rPr lang="en-US" smtClean="0"/>
              <a:pPr/>
              <a:t>‹Nr.›</a:t>
            </a:fld>
            <a:endParaRPr lang="en-US"/>
          </a:p>
        </p:txBody>
      </p:sp>
    </p:spTree>
    <p:extLst>
      <p:ext uri="{BB962C8B-B14F-4D97-AF65-F5344CB8AC3E}">
        <p14:creationId xmlns:p14="http://schemas.microsoft.com/office/powerpoint/2010/main" val="3196295337"/>
      </p:ext>
    </p:extLst>
  </p:cSld>
  <p:clrMapOvr>
    <a:masterClrMapping/>
  </p:clrMapOvr>
</p:sldLayout>
</file>

<file path=ppt/slideLayouts/slideLayout4101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lgn="l">
              <a:defRPr sz="3600"/>
            </a:lvl1pPr>
          </a:lstStyle>
          <a:p>
            <a:r>
              <a:rPr lang="de-DE"/>
              <a:t>Mastertitelformat bearbeiten</a:t>
            </a:r>
            <a:endParaRPr lang="de-CH"/>
          </a:p>
        </p:txBody>
      </p:sp>
      <p:sp>
        <p:nvSpPr>
          <p:cNvPr id="3" name="Inhaltsplatzhalter 2"/>
          <p:cNvSpPr>
            <a:spLocks noGrp="1"/>
          </p:cNvSpPr>
          <p:nvPr>
            <p:ph sz="half" idx="1"/>
          </p:nvPr>
        </p:nvSpPr>
        <p:spPr>
          <a:xfrm>
            <a:off x="812800" y="2924944"/>
            <a:ext cx="5283200" cy="320122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33171" y="2924944"/>
            <a:ext cx="5147405" cy="320122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r>
              <a:rPr lang="en-US"/>
              <a:t> </a:t>
            </a:r>
            <a:fld id="{6D22F896-40B5-4ADD-8801-0D06FADFA095}" type="slidenum">
              <a:rPr lang="en-US" smtClean="0"/>
              <a:pPr/>
              <a:t>‹Nr.›</a:t>
            </a:fld>
            <a:endParaRPr lang="en-US"/>
          </a:p>
        </p:txBody>
      </p:sp>
    </p:spTree>
    <p:extLst>
      <p:ext uri="{BB962C8B-B14F-4D97-AF65-F5344CB8AC3E}">
        <p14:creationId xmlns:p14="http://schemas.microsoft.com/office/powerpoint/2010/main" val="2085662164"/>
      </p:ext>
    </p:extLst>
  </p:cSld>
  <p:clrMapOvr>
    <a:masterClrMapping/>
  </p:clrMapOvr>
</p:sldLayout>
</file>

<file path=ppt/slideLayouts/slideLayout58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normAutofit/>
          </a:bodyPr>
          <a:lstStyle>
            <a:lvl1pPr algn="l">
              <a:defRPr sz="3600"/>
            </a:lvl1pPr>
          </a:lstStyle>
          <a:p>
            <a:r>
              <a:rPr lang="de-DE"/>
              <a:t>Mastertitelformat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7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619337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r>
              <a:rPr lang="en-US"/>
              <a:t> </a:t>
            </a:r>
            <a:fld id="{6D22F896-40B5-4ADD-8801-0D06FADFA095}" type="slidenum">
              <a:rPr lang="en-US" smtClean="0"/>
              <a:pPr/>
              <a:t>‹Nr.›</a:t>
            </a:fld>
            <a:endParaRPr lang="en-US"/>
          </a:p>
        </p:txBody>
      </p:sp>
    </p:spTree>
    <p:extLst>
      <p:ext uri="{BB962C8B-B14F-4D97-AF65-F5344CB8AC3E}">
        <p14:creationId xmlns:p14="http://schemas.microsoft.com/office/powerpoint/2010/main" val="3932929613"/>
      </p:ext>
    </p:extLst>
  </p:cSld>
  <p:clrMapOvr>
    <a:masterClrMapping/>
  </p:clrMapOvr>
</p:sldLayout>
</file>

<file path=ppt/slideLayouts/slideLayout66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lgn="l">
              <a:defRPr sz="3600"/>
            </a:lvl1pPr>
          </a:lstStyle>
          <a:p>
            <a:r>
              <a:rPr lang="de-DE"/>
              <a:t>Mastertitelformat bearbeiten</a:t>
            </a:r>
            <a:endParaRPr lang="de-CH"/>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r>
              <a:rPr lang="en-US"/>
              <a:t> </a:t>
            </a:r>
            <a:fld id="{6D22F896-40B5-4ADD-8801-0D06FADFA095}" type="slidenum">
              <a:rPr lang="en-US" smtClean="0"/>
              <a:pPr/>
              <a:t>‹Nr.›</a:t>
            </a:fld>
            <a:endParaRPr lang="en-US"/>
          </a:p>
        </p:txBody>
      </p:sp>
    </p:spTree>
    <p:extLst>
      <p:ext uri="{BB962C8B-B14F-4D97-AF65-F5344CB8AC3E}">
        <p14:creationId xmlns:p14="http://schemas.microsoft.com/office/powerpoint/2010/main" val="1340503522"/>
      </p:ext>
    </p:extLst>
  </p:cSld>
  <p:clrMapOvr>
    <a:masterClrMapping/>
  </p:clrMapOvr>
</p:sldLayout>
</file>

<file path=ppt/slideLayouts/slideLayout74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1251011180"/>
      </p:ext>
    </p:extLst>
  </p:cSld>
  <p:clrMapOvr>
    <a:masterClrMapping/>
  </p:clrMapOvr>
</p:sldLayout>
</file>

<file path=ppt/slideLayouts/slideLayout82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3" y="273050"/>
            <a:ext cx="4011084" cy="1162050"/>
          </a:xfrm>
        </p:spPr>
        <p:txBody>
          <a:bodyPr anchor="b"/>
          <a:lstStyle>
            <a:lvl1pPr algn="l">
              <a:defRPr sz="2000" b="1"/>
            </a:lvl1pPr>
          </a:lstStyle>
          <a:p>
            <a:r>
              <a:rPr lang="de-DE"/>
              <a:t>Mastertitelformat bearbeiten</a:t>
            </a:r>
            <a:endParaRPr lang="de-CH"/>
          </a:p>
        </p:txBody>
      </p:sp>
      <p:sp>
        <p:nvSpPr>
          <p:cNvPr id="3" name="Inhaltsplatzhalter 2"/>
          <p:cNvSpPr>
            <a:spLocks noGrp="1"/>
          </p:cNvSpPr>
          <p:nvPr>
            <p:ph idx="1"/>
          </p:nvPr>
        </p:nvSpPr>
        <p:spPr>
          <a:xfrm>
            <a:off x="4766733" y="273054"/>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7" name="Foliennummernplatzhalter 6"/>
          <p:cNvSpPr>
            <a:spLocks noGrp="1"/>
          </p:cNvSpPr>
          <p:nvPr>
            <p:ph type="sldNum" sz="quarter" idx="12"/>
          </p:nvPr>
        </p:nvSpPr>
        <p:spPr/>
        <p:txBody>
          <a:bodyPr/>
          <a:lstStyle/>
          <a:p>
            <a:r>
              <a:rPr lang="en-US"/>
              <a:t> </a:t>
            </a:r>
            <a:fld id="{6D22F896-40B5-4ADD-8801-0D06FADFA095}" type="slidenum">
              <a:rPr lang="en-US" smtClean="0"/>
              <a:pPr/>
              <a:t>‹Nr.›</a:t>
            </a:fld>
            <a:endParaRPr lang="en-US"/>
          </a:p>
        </p:txBody>
      </p:sp>
    </p:spTree>
    <p:extLst>
      <p:ext uri="{BB962C8B-B14F-4D97-AF65-F5344CB8AC3E}">
        <p14:creationId xmlns:p14="http://schemas.microsoft.com/office/powerpoint/2010/main" val="282512235"/>
      </p:ext>
    </p:extLst>
  </p:cSld>
  <p:clrMapOvr>
    <a:masterClrMapping/>
  </p:clrMapOvr>
</p:sldLayout>
</file>

<file path=ppt/slideLayouts/slideLayout9111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Mastertitelformat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7" name="Foliennummernplatzhalter 6"/>
          <p:cNvSpPr>
            <a:spLocks noGrp="1"/>
          </p:cNvSpPr>
          <p:nvPr>
            <p:ph type="sldNum" sz="quarter" idx="12"/>
          </p:nvPr>
        </p:nvSpPr>
        <p:spPr/>
        <p:txBody>
          <a:bodyPr/>
          <a:lstStyle/>
          <a:p>
            <a:r>
              <a:rPr lang="en-US"/>
              <a:t> </a:t>
            </a:r>
            <a:fld id="{6D22F896-40B5-4ADD-8801-0D06FADFA095}" type="slidenum">
              <a:rPr lang="en-US" smtClean="0"/>
              <a:pPr/>
              <a:t>‹Nr.›</a:t>
            </a:fld>
            <a:endParaRPr lang="en-US"/>
          </a:p>
        </p:txBody>
      </p:sp>
    </p:spTree>
    <p:extLst>
      <p:ext uri="{BB962C8B-B14F-4D97-AF65-F5344CB8AC3E}">
        <p14:creationId xmlns:p14="http://schemas.microsoft.com/office/powerpoint/2010/main" val="2131109773"/>
      </p:ext>
    </p:extLst>
  </p:cSld>
  <p:clrMapOvr>
    <a:masterClrMapping/>
  </p:clrMapOvr>
</p:sldLayout>
</file>

<file path=ppt/slideMasters/_rels/slideMaster111.xml.rels>&#65279;<?xml version="1.0" encoding="utf-8"?><Relationships xmlns="http://schemas.openxmlformats.org/package/2006/relationships"><Relationship Type="http://schemas.openxmlformats.org/officeDocument/2006/relationships/slideLayout" Target="/ppt/slideLayouts/slideLayout822.xml" Id="rId8" /><Relationship Type="http://schemas.openxmlformats.org/officeDocument/2006/relationships/image" Target="/ppt/media/image1.png" Id="rId13" /><Relationship Type="http://schemas.openxmlformats.org/officeDocument/2006/relationships/slideLayout" Target="/ppt/slideLayouts/slideLayout333.xml" Id="rId3" /><Relationship Type="http://schemas.openxmlformats.org/officeDocument/2006/relationships/slideLayout" Target="/ppt/slideLayouts/slideLayout744.xml" Id="rId7" /><Relationship Type="http://schemas.openxmlformats.org/officeDocument/2006/relationships/theme" Target="/ppt/theme/theme111.xml" Id="rId12" /><Relationship Type="http://schemas.openxmlformats.org/officeDocument/2006/relationships/slideLayout" Target="/ppt/slideLayouts/slideLayout211.xml" Id="rId2" /><Relationship Type="http://schemas.openxmlformats.org/officeDocument/2006/relationships/slideLayout" Target="/ppt/slideLayouts/slideLayout155.xml" Id="rId1" /><Relationship Type="http://schemas.openxmlformats.org/officeDocument/2006/relationships/slideLayout" Target="/ppt/slideLayouts/slideLayout666.xml" Id="rId6" /><Relationship Type="http://schemas.openxmlformats.org/officeDocument/2006/relationships/slideLayout" Target="/ppt/slideLayouts/slideLayout1177.xml" Id="rId11" /><Relationship Type="http://schemas.openxmlformats.org/officeDocument/2006/relationships/slideLayout" Target="/ppt/slideLayouts/slideLayout588.xml" Id="rId5" /><Relationship Type="http://schemas.openxmlformats.org/officeDocument/2006/relationships/image" Target="/ppt/media/image3.jpeg" Id="rId15" /><Relationship Type="http://schemas.openxmlformats.org/officeDocument/2006/relationships/slideLayout" Target="/ppt/slideLayouts/slideLayout1099.xml" Id="rId10" /><Relationship Type="http://schemas.openxmlformats.org/officeDocument/2006/relationships/slideLayout" Target="/ppt/slideLayouts/slideLayout41010.xml" Id="rId4" /><Relationship Type="http://schemas.openxmlformats.org/officeDocument/2006/relationships/slideLayout" Target="/ppt/slideLayouts/slideLayout91111.xml" Id="rId9" /><Relationship Type="http://schemas.openxmlformats.org/officeDocument/2006/relationships/image" Target="/ppt/media/image222.png" Id="rId14" /></Relationships>
</file>

<file path=ppt/slideMasters/slideMaster111.xml><?xml version="1.0" encoding="utf-8"?>
<p:sldMaster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Autofit/>
          </a:bodyPr>
          <a:lstStyle/>
          <a:p>
            <a:r>
              <a:rPr lang="de-DE"/>
              <a:t>Edit title master format by clicking</a:t>
            </a:r>
            <a:endParaRPr lang="de-CH"/>
          </a:p>
        </p:txBody>
      </p:sp>
      <p:sp>
        <p:nvSpPr>
          <p:cNvPr id="3" name="Textplatzhalt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de-DE"/>
              <a:t>Edit text master format</a:t>
            </a:r>
          </a:p>
          <a:p>
            <a:pPr lvl="1"/>
            <a:r>
              <a:rPr lang="de-DE"/>
              <a:t>Second level</a:t>
            </a:r>
          </a:p>
          <a:p>
            <a:pPr lvl="2"/>
            <a:r>
              <a:rPr lang="de-DE"/>
              <a:t>Third level</a:t>
            </a:r>
          </a:p>
          <a:p>
            <a:pPr lvl="3"/>
            <a:r>
              <a:rPr lang="de-DE"/>
              <a:t>Fourth level</a:t>
            </a:r>
          </a:p>
          <a:p>
            <a:pPr lvl="4"/>
            <a:r>
              <a:rPr lang="de-DE"/>
              <a:t>Fifth level</a:t>
            </a:r>
            <a:endParaRPr lang="de-CH"/>
          </a:p>
        </p:txBody>
      </p:sp>
      <p:sp>
        <p:nvSpPr>
          <p:cNvPr id="5" name="Fußzeilenplatzhalter 4"/>
          <p:cNvSpPr>
            <a:spLocks noGrp="1"/>
          </p:cNvSpPr>
          <p:nvPr>
            <p:ph type="ftr" sz="quarter" idx="3"/>
          </p:nvPr>
        </p:nvSpPr>
        <p:spPr>
          <a:xfrm>
            <a:off x="4165600" y="635636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737600" y="635636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t>'No.'</a:t>
            </a:fld>
            <a:endParaRPr lang="en-US"/>
          </a:p>
        </p:txBody>
      </p:sp>
      <p:pic>
        <p:nvPicPr>
          <p:cNvPr id="12" name="Picture 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1735257" y="94558"/>
            <a:ext cx="360000" cy="360159"/>
          </a:xfrm>
          <a:prstGeom prst="rect">
            <a:avLst/>
          </a:prstGeom>
          <a:noFill/>
          <a:ln>
            <a:noFill/>
          </a:ln>
          <a:effectLst>
            <a:outerShdw blurRad="152400" dist="317500" dir="5400000" sx="90000" sy="-19000" rotWithShape="0">
              <a:prstClr val="black">
                <a:alpha val="15000"/>
              </a:prstClr>
            </a:outerShdw>
          </a:effectLst>
          <a:scene3d>
            <a:camera prst="orthographicFront">
              <a:rot lat="0" lon="0" rev="0"/>
            </a:camera>
            <a:lightRig rig="threePt" dir="t"/>
          </a:scene3d>
          <a:sp3d prstMaterial="metal">
            <a:bevelT w="0" h="0"/>
            <a:bevelB w="0" h="0"/>
          </a:sp3d>
        </p:spPr>
      </p:pic>
      <p:grpSp>
        <p:nvGrpSpPr>
          <p:cNvPr id="9" name="Gruppieren 8">
            <a:extLst>
              <a:ext uri="{FF2B5EF4-FFF2-40B4-BE49-F238E27FC236}">
                <a16:creationId xmlns:a16="http://schemas.microsoft.com/office/drawing/2014/main" id="{6FCFCA8D-1B30-4F47-A286-A91DF4D2C303}"/>
              </a:ext>
            </a:extLst>
          </p:cNvPr>
          <p:cNvGrpSpPr/>
          <p:nvPr/>
        </p:nvGrpSpPr>
        <p:grpSpPr>
          <a:xfrm>
            <a:off x="-123825" y="6422904"/>
            <a:ext cx="1953747" cy="473196"/>
            <a:chOff x="0" y="6422904"/>
            <a:chExt cx="1953747" cy="473196"/>
          </a:xfrm>
        </p:grpSpPr>
        <p:pic>
          <p:nvPicPr>
            <p:cNvPr id="7"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422904"/>
              <a:ext cx="1943685" cy="473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Grafik 7" descr="Ein Bild, das Platz enthält.&#10;&#10;Automatisch generierte Beschreibung">
              <a:extLst>
                <a:ext uri="{FF2B5EF4-FFF2-40B4-BE49-F238E27FC236}">
                  <a16:creationId xmlns:a16="http://schemas.microsoft.com/office/drawing/2014/main" id="{02320EA6-7B72-4FBE-86B9-17E4FB7F07AE}"/>
                </a:ext>
              </a:extLst>
            </p:cNvPr>
            <p:cNvPicPr>
              <a:picLocks noChangeAspect="1"/>
            </p:cNvPicPr>
            <p:nvPr/>
          </p:nvPicPr>
          <p:blipFill>
            <a:blip r:embed="rId15"/>
            <a:stretch>
              <a:fillRect/>
            </a:stretch>
          </p:blipFill>
          <p:spPr>
            <a:xfrm>
              <a:off x="1701747" y="6573932"/>
              <a:ext cx="252000" cy="229385"/>
            </a:xfrm>
            <a:prstGeom prst="rect">
              <a:avLst/>
            </a:prstGeom>
          </p:spPr>
        </p:pic>
      </p:grpSp>
    </p:spTree>
    <p:extLst>
      <p:ext uri="{BB962C8B-B14F-4D97-AF65-F5344CB8AC3E}">
        <p14:creationId xmlns:p14="http://schemas.microsoft.com/office/powerpoint/2010/main" val="10393329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01111.xml.rels>&#65279;<?xml version="1.0" encoding="utf-8"?><Relationships xmlns="http://schemas.openxmlformats.org/package/2006/relationships"><Relationship Type="http://schemas.openxmlformats.org/officeDocument/2006/relationships/slideLayout" Target="/ppt/slideLayouts/slideLayout211.xml" Id="rId1" /></Relationships>
</file>

<file path=ppt/slides/_rels/slide1188.xml.rels>&#65279;<?xml version="1.0" encoding="utf-8"?><Relationships xmlns="http://schemas.openxmlformats.org/package/2006/relationships"><Relationship Type="http://schemas.openxmlformats.org/officeDocument/2006/relationships/slideLayout" Target="/ppt/slideLayouts/slideLayout211.xml" Id="rId1" /><Relationship Type="http://schemas.openxmlformats.org/officeDocument/2006/relationships/hyperlink" Target="http://www.invethos.ch/" TargetMode="External" Id="rId2" /><Relationship Type="http://schemas.openxmlformats.org/officeDocument/2006/relationships/hyperlink" Target="https://invethosag.sharepoint.com/sites/KundenakquiseVermgensverwaltung881" TargetMode="External" Id="rId4" /><Relationship Type="http://schemas.openxmlformats.org/officeDocument/2006/relationships/audio" Target="/ppt/media/audio1.wav" Id="rId3" /></Relationships>
</file>

<file path=ppt/slides/_rels/slide177.xml.rels>&#65279;<?xml version="1.0" encoding="utf-8"?><Relationships xmlns="http://schemas.openxmlformats.org/package/2006/relationships"><Relationship Type="http://schemas.openxmlformats.org/officeDocument/2006/relationships/slideLayout" Target="/ppt/slideLayouts/slideLayout155.xml" Id="rId1" /></Relationships>
</file>

<file path=ppt/slides/_rels/slide255.xml.rels>&#65279;<?xml version="1.0" encoding="utf-8"?><Relationships xmlns="http://schemas.openxmlformats.org/package/2006/relationships"><Relationship Type="http://schemas.openxmlformats.org/officeDocument/2006/relationships/image" Target="/ppt/media/image522.jpeg" Id="rId3" /><Relationship Type="http://schemas.openxmlformats.org/officeDocument/2006/relationships/image" Target="/ppt/media/image433.jpeg" Id="rId2" /><Relationship Type="http://schemas.openxmlformats.org/officeDocument/2006/relationships/slideLayout" Target="/ppt/slideLayouts/slideLayout211.xml" Id="rId1" /></Relationships>
</file>

<file path=ppt/slides/_rels/slide333.xml.rels>&#65279;<?xml version="1.0" encoding="utf-8"?><Relationships xmlns="http://schemas.openxmlformats.org/package/2006/relationships"><Relationship Type="http://schemas.openxmlformats.org/officeDocument/2006/relationships/slideLayout" Target="/ppt/slideLayouts/slideLayout211.xml" Id="rId1" /></Relationships>
</file>

<file path=ppt/slides/_rels/slide411.xml.rels>&#65279;<?xml version="1.0" encoding="utf-8"?><Relationships xmlns="http://schemas.openxmlformats.org/package/2006/relationships"><Relationship Type="http://schemas.openxmlformats.org/officeDocument/2006/relationships/slideLayout" Target="/ppt/slideLayouts/slideLayout211.xml" Id="rId1" /></Relationships>
</file>

<file path=ppt/slides/_rels/slide51010.xml.rels>&#65279;<?xml version="1.0" encoding="utf-8"?><Relationships xmlns="http://schemas.openxmlformats.org/package/2006/relationships"><Relationship Type="http://schemas.openxmlformats.org/officeDocument/2006/relationships/slideLayout" Target="/ppt/slideLayouts/slideLayout211.xml" Id="rId1" /></Relationships>
</file>

<file path=ppt/slides/_rels/slide699.xml.rels>&#65279;<?xml version="1.0" encoding="utf-8"?><Relationships xmlns="http://schemas.openxmlformats.org/package/2006/relationships"><Relationship Type="http://schemas.openxmlformats.org/officeDocument/2006/relationships/slideLayout" Target="/ppt/slideLayouts/slideLayout211.xml" Id="rId1" /></Relationships>
</file>

<file path=ppt/slides/_rels/slide766.xml.rels>&#65279;<?xml version="1.0" encoding="utf-8"?><Relationships xmlns="http://schemas.openxmlformats.org/package/2006/relationships"><Relationship Type="http://schemas.openxmlformats.org/officeDocument/2006/relationships/slideLayout" Target="/ppt/slideLayouts/slideLayout211.xml" Id="rId1" /></Relationships>
</file>

<file path=ppt/slides/_rels/slide844.xml.rels>&#65279;<?xml version="1.0" encoding="utf-8"?><Relationships xmlns="http://schemas.openxmlformats.org/package/2006/relationships"><Relationship Type="http://schemas.openxmlformats.org/officeDocument/2006/relationships/slideLayout" Target="/ppt/slideLayouts/slideLayout211.xml" Id="rId1" /></Relationships>
</file>

<file path=ppt/slides/_rels/slide922.xml.rels>&#65279;<?xml version="1.0" encoding="utf-8"?><Relationships xmlns="http://schemas.openxmlformats.org/package/2006/relationships"><Relationship Type="http://schemas.openxmlformats.org/officeDocument/2006/relationships/slideLayout" Target="/ppt/slideLayouts/slideLayout211.xml" Id="rId1" /></Relationships>
</file>

<file path=ppt/slides/slide1011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C0EEB0-CBEE-46A5-A062-F7ACCD848555}"/>
              </a:ext>
            </a:extLst>
          </p:cNvPr>
          <p:cNvSpPr>
            <a:spLocks noGrp="1"/>
          </p:cNvSpPr>
          <p:nvPr>
            <p:ph type="title"/>
          </p:nvPr>
        </p:nvSpPr>
        <p:spPr>
          <a:xfrm>
            <a:off x="609600" y="282521"/>
            <a:ext cx="10972800" cy="1143000"/>
          </a:xfrm>
        </p:spPr>
        <p:txBody>
          <a:bodyPr>
            <a:normAutofit/>
          </a:bodyPr>
          <a:lstStyle/>
          <a:p>
            <a:pPr algn="l"/>
            <a:r>
              <a:rPr lang="de-DE" sz="3600" b="1">
                <a:latin typeface="Heebo Light" panose="00000400000000000000" pitchFamily="2" charset="-79"/>
                <a:cs typeface="Heebo Light" panose="00000400000000000000" pitchFamily="2" charset="-79"/>
              </a:rPr>
              <a:t>About AIR, </a:t>
            </a:r>
            <a:r>
              <a:rPr lang="de-DE" sz="3600" b="1" err="1">
                <a:latin typeface="Heebo Light" panose="00000400000000000000" pitchFamily="2" charset="-79"/>
                <a:cs typeface="Heebo Light" panose="00000400000000000000" pitchFamily="2" charset="-79"/>
              </a:rPr>
              <a:t>Advanced </a:t>
            </a:r>
            <a:r>
              <a:rPr lang="de-DE" sz="3600" b="1">
                <a:latin typeface="Heebo Light" panose="00000400000000000000" pitchFamily="2" charset="-79"/>
                <a:cs typeface="Heebo Light" panose="00000400000000000000" pitchFamily="2" charset="-79"/>
              </a:rPr>
              <a:t>Investment Research</a:t>
            </a:r>
          </a:p>
        </p:txBody>
      </p:sp>
      <p:sp>
        <p:nvSpPr>
          <p:cNvPr id="5" name="Foliennummernplatzhalter 4">
            <a:extLst>
              <a:ext uri="{FF2B5EF4-FFF2-40B4-BE49-F238E27FC236}">
                <a16:creationId xmlns:a16="http://schemas.microsoft.com/office/drawing/2014/main" id="{C292739F-2288-42F3-96A8-56BE5C882C45}"/>
              </a:ext>
            </a:extLst>
          </p:cNvPr>
          <p:cNvSpPr>
            <a:spLocks noGrp="1"/>
          </p:cNvSpPr>
          <p:nvPr>
            <p:ph type="sldNum" sz="quarter" idx="12"/>
          </p:nvPr>
        </p:nvSpPr>
        <p:spPr/>
        <p:txBody>
          <a:bodyPr/>
          <a:lstStyle/>
          <a:p>
            <a:fld id="{6D22F896-40B5-4ADD-8801-0D06FADFA095}" type="slidenum">
              <a:rPr lang="en-US" smtClean="0">
                <a:latin typeface="Heebo Light" panose="00000400000000000000" pitchFamily="2" charset="-79"/>
                <a:cs typeface="Heebo Light" panose="00000400000000000000" pitchFamily="2" charset="-79"/>
              </a:rPr>
              <a:t> 10</a:t>
            </a:fld>
            <a:endParaRPr lang="en-US">
              <a:latin typeface="Heebo Light" panose="00000400000000000000" pitchFamily="2" charset="-79"/>
              <a:cs typeface="Heebo Light" panose="00000400000000000000" pitchFamily="2" charset="-79"/>
            </a:endParaRPr>
          </a:p>
        </p:txBody>
      </p:sp>
      <p:sp>
        <p:nvSpPr>
          <p:cNvPr id="4" name="Inhaltsplatzhalter 2">
            <a:extLst>
              <a:ext uri="{FF2B5EF4-FFF2-40B4-BE49-F238E27FC236}">
                <a16:creationId xmlns:a16="http://schemas.microsoft.com/office/drawing/2014/main" id="{900774CB-9096-444D-A704-86E8DDA09F73}"/>
              </a:ext>
            </a:extLst>
          </p:cNvPr>
          <p:cNvSpPr txBox="1">
            <a:spLocks/>
          </p:cNvSpPr>
          <p:nvPr/>
        </p:nvSpPr>
        <p:spPr>
          <a:xfrm>
            <a:off x="488032" y="1715461"/>
            <a:ext cx="11094368" cy="4903127"/>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CH" sz="2000" dirty="0">
                <a:solidFill>
                  <a:srgbClr val="566171"/>
                </a:solidFill>
                <a:latin typeface="Heebo Light"/>
                <a:cs typeface="Heebo Light"/>
              </a:rPr>
              <a:t>Independent research boutique with focus on Swiss and European equities</a:t>
            </a:r>
          </a:p>
          <a:p>
            <a:r>
              <a:rPr lang="de-CH" sz="2000" dirty="0">
                <a:solidFill>
                  <a:srgbClr val="566171"/>
                </a:solidFill>
                <a:latin typeface="Heebo Light"/>
                <a:cs typeface="Heebo Light"/>
              </a:rPr>
              <a:t>Coverage approx. 580 titles in 14 European countries</a:t>
            </a:r>
          </a:p>
          <a:p>
            <a:r>
              <a:rPr lang="de-CH" sz="2000" dirty="0">
                <a:solidFill>
                  <a:srgbClr val="566171"/>
                </a:solidFill>
                <a:latin typeface="Heebo Light"/>
                <a:cs typeface="Heebo Light"/>
              </a:rPr>
              <a:t>Focus on direct visits and clear opinions on the companies</a:t>
            </a:r>
          </a:p>
          <a:p>
            <a:r>
              <a:rPr lang="de-CH" sz="2000" dirty="0">
                <a:solidFill>
                  <a:srgbClr val="566171"/>
                </a:solidFill>
                <a:latin typeface="Heebo Light"/>
                <a:cs typeface="Heebo Light"/>
              </a:rPr>
              <a:t>Presence in Barcelona and London</a:t>
            </a:r>
          </a:p>
          <a:p>
            <a:pPr marL="0" indent="0">
              <a:buFont typeface="Arial" pitchFamily="34" charset="0"/>
              <a:buNone/>
            </a:pPr>
            <a:endParaRPr lang="de-CH" sz="2000" dirty="0">
              <a:solidFill>
                <a:srgbClr val="566171"/>
              </a:solidFill>
              <a:latin typeface="Heebo Light" pitchFamily="2" charset="-79"/>
              <a:cs typeface="Heebo Light" pitchFamily="2" charset="-79"/>
            </a:endParaRPr>
          </a:p>
        </p:txBody>
      </p:sp>
    </p:spTree>
    <p:extLst>
      <p:ext uri="{BB962C8B-B14F-4D97-AF65-F5344CB8AC3E}">
        <p14:creationId xmlns:p14="http://schemas.microsoft.com/office/powerpoint/2010/main" val="2712578362"/>
      </p:ext>
    </p:extLst>
  </p:cSld>
  <p:clrMapOvr>
    <a:masterClrMapping/>
  </p:clrMapOvr>
</p:sld>
</file>

<file path=ppt/slides/slide118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7C5020-1EAB-4831-B09F-50BC794673B9}"/>
              </a:ext>
            </a:extLst>
          </p:cNvPr>
          <p:cNvSpPr>
            <a:spLocks noGrp="1"/>
          </p:cNvSpPr>
          <p:nvPr>
            <p:ph type="title"/>
          </p:nvPr>
        </p:nvSpPr>
        <p:spPr/>
        <p:txBody>
          <a:bodyPr>
            <a:normAutofit/>
          </a:bodyPr>
          <a:lstStyle/>
          <a:p>
            <a:r>
              <a:rPr lang="de-DE" sz="3600" b="1">
                <a:latin typeface="Heebo Light" panose="00000400000000000000" pitchFamily="2" charset="-79"/>
                <a:cs typeface="Heebo Light" panose="00000400000000000000" pitchFamily="2" charset="-79"/>
              </a:rPr>
              <a:t>Contact</a:t>
            </a:r>
          </a:p>
        </p:txBody>
      </p:sp>
      <p:sp>
        <p:nvSpPr>
          <p:cNvPr id="3" name="Inhaltsplatzhalter 2">
            <a:extLst>
              <a:ext uri="{FF2B5EF4-FFF2-40B4-BE49-F238E27FC236}">
                <a16:creationId xmlns:a16="http://schemas.microsoft.com/office/drawing/2014/main" id="{49CF1449-A2FC-4F34-8E79-6148AE972E4A}"/>
              </a:ext>
            </a:extLst>
          </p:cNvPr>
          <p:cNvSpPr>
            <a:spLocks noGrp="1"/>
          </p:cNvSpPr>
          <p:nvPr>
            <p:ph idx="1"/>
          </p:nvPr>
        </p:nvSpPr>
        <p:spPr/>
        <p:txBody>
          <a:bodyPr/>
          <a:lstStyle/>
          <a:p>
            <a:pPr marL="0" indent="0">
              <a:buNone/>
            </a:pPr>
            <a:r>
              <a:rPr lang="de-DE" sz="2000">
                <a:latin typeface="Heebo Light" panose="00000400000000000000" pitchFamily="2" charset="-79"/>
                <a:cs typeface="Heebo Light" panose="00000400000000000000" pitchFamily="2" charset="-79"/>
              </a:rPr>
              <a:t>Invethos AG</a:t>
            </a:r>
          </a:p>
          <a:p>
            <a:pPr marL="0" indent="0">
              <a:buNone/>
            </a:pPr>
            <a:r>
              <a:rPr lang="de-DE" sz="2000" err="1">
                <a:latin typeface="Heebo Light" panose="00000400000000000000" pitchFamily="2" charset="-79"/>
                <a:cs typeface="Heebo Light" panose="00000400000000000000" pitchFamily="2" charset="-79"/>
              </a:rPr>
              <a:t>Pigeon Street </a:t>
            </a:r>
            <a:r>
              <a:rPr lang="de-DE" sz="2000">
                <a:latin typeface="Heebo Light" panose="00000400000000000000" pitchFamily="2" charset="-79"/>
                <a:cs typeface="Heebo Light" panose="00000400000000000000" pitchFamily="2" charset="-79"/>
              </a:rPr>
              <a:t>8</a:t>
            </a:r>
          </a:p>
          <a:p>
            <a:pPr marL="0" indent="0">
              <a:buNone/>
            </a:pPr>
            <a:r>
              <a:rPr lang="de-DE" sz="2000">
                <a:latin typeface="Heebo Light" panose="00000400000000000000" pitchFamily="2" charset="-79"/>
                <a:cs typeface="Heebo Light" panose="00000400000000000000" pitchFamily="2" charset="-79"/>
              </a:rPr>
              <a:t>P.O. Box</a:t>
            </a:r>
          </a:p>
          <a:p>
            <a:pPr marL="0" indent="0">
              <a:buNone/>
            </a:pPr>
            <a:r>
              <a:rPr lang="de-DE" sz="2000">
                <a:latin typeface="Heebo Light" panose="00000400000000000000" pitchFamily="2" charset="-79"/>
                <a:cs typeface="Heebo Light" panose="00000400000000000000" pitchFamily="2" charset="-79"/>
              </a:rPr>
              <a:t>3011 Bern</a:t>
            </a:r>
          </a:p>
          <a:p>
            <a:pPr marL="0" indent="0">
              <a:buNone/>
            </a:pPr>
            <a:r>
              <a:rPr lang="de-DE" sz="2000">
                <a:latin typeface="Heebo Light" panose="00000400000000000000" pitchFamily="2" charset="-79"/>
                <a:cs typeface="Heebo Light" panose="00000400000000000000" pitchFamily="2" charset="-79"/>
              </a:rPr>
              <a:t>031 311 87 11</a:t>
            </a:r>
          </a:p>
          <a:p>
            <a:pPr marL="0" indent="0">
              <a:buNone/>
            </a:pPr>
            <a:r>
              <a:rPr lang="de-DE" sz="2000">
                <a:latin typeface="Heebo Light" panose="00000400000000000000" pitchFamily="2" charset="-79"/>
                <a:cs typeface="Heebo Light" panose="00000400000000000000" pitchFamily="2" charset="-79"/>
                <a:hlinkClick r:id="rId2"/>
              </a:rPr>
              <a:t>www.invethos.ch</a:t>
            </a:r>
            <a:endParaRPr lang="de-DE" sz="2000">
              <a:latin typeface="Heebo Light" panose="00000400000000000000" pitchFamily="2" charset="-79"/>
              <a:cs typeface="Heebo Light" panose="00000400000000000000" pitchFamily="2" charset="-79"/>
            </a:endParaRPr>
          </a:p>
          <a:p>
            <a:pPr marL="0" indent="0">
              <a:buNone/>
            </a:pPr>
            <a:endParaRPr lang="de-DE" sz="2000">
              <a:latin typeface="Heebo Light" panose="00000400000000000000" pitchFamily="2" charset="-79"/>
              <a:cs typeface="Heebo Light" panose="00000400000000000000" pitchFamily="2" charset="-79"/>
            </a:endParaRPr>
          </a:p>
          <a:p>
            <a:endParaRPr lang="de-DE">
              <a:latin typeface="Heebo Light" panose="00000400000000000000" pitchFamily="2" charset="-79"/>
              <a:cs typeface="Heebo Light" panose="00000400000000000000" pitchFamily="2" charset="-79"/>
            </a:endParaRPr>
          </a:p>
        </p:txBody>
      </p:sp>
      <p:sp>
        <p:nvSpPr>
          <p:cNvPr id="4" name="Foliennummernplatzhalter 3">
            <a:extLst>
              <a:ext uri="{FF2B5EF4-FFF2-40B4-BE49-F238E27FC236}">
                <a16:creationId xmlns:a16="http://schemas.microsoft.com/office/drawing/2014/main" id="{25591669-924C-4CD0-B9B0-66858EEC0F26}"/>
              </a:ext>
            </a:extLst>
          </p:cNvPr>
          <p:cNvSpPr>
            <a:spLocks noGrp="1"/>
          </p:cNvSpPr>
          <p:nvPr>
            <p:ph type="sldNum" sz="quarter" idx="12"/>
          </p:nvPr>
        </p:nvSpPr>
        <p:spPr/>
        <p:txBody>
          <a:bodyPr/>
          <a:lstStyle/>
          <a:p>
            <a:fld id="{6D22F896-40B5-4ADD-8801-0D06FADFA095}" type="slidenum">
              <a:rPr lang="en-US" smtClean="0">
                <a:latin typeface="Heebo Light" panose="00000400000000000000" pitchFamily="2" charset="-79"/>
                <a:cs typeface="Heebo Light" panose="00000400000000000000" pitchFamily="2" charset="-79"/>
              </a:rPr>
              <a:t> 11</a:t>
            </a:fld>
            <a:endParaRPr lang="en-US">
              <a:latin typeface="Heebo Light" panose="00000400000000000000" pitchFamily="2" charset="-79"/>
              <a:cs typeface="Heebo Light" panose="00000400000000000000" pitchFamily="2" charset="-79"/>
            </a:endParaRPr>
          </a:p>
        </p:txBody>
      </p:sp>
      <p:sp>
        <p:nvSpPr>
          <p:cNvPr id="5" name="Interaktive Schaltfläche: Zur Startseite wechseln 4">
            <a:hlinkClick r:id="rId4" highlightClick="1">
              <a:snd r:embed="rId3" name="hammer.wav"/>
            </a:hlinkClick>
            <a:hlinkHover r:id="rId4"/>
            <a:extLst>
              <a:ext uri="{FF2B5EF4-FFF2-40B4-BE49-F238E27FC236}">
                <a16:creationId xmlns:a16="http://schemas.microsoft.com/office/drawing/2014/main" id="{440198B8-E7A4-4DFB-99B1-46C929566A3B}"/>
              </a:ext>
            </a:extLst>
          </p:cNvPr>
          <p:cNvSpPr/>
          <p:nvPr/>
        </p:nvSpPr>
        <p:spPr>
          <a:xfrm>
            <a:off x="10842367" y="6318401"/>
            <a:ext cx="576064" cy="427264"/>
          </a:xfrm>
          <a:prstGeom prst="actionButtonHome">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defPPr>
              <a:defRPr lang="de-DE"/>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accent4"/>
                </a:solidFill>
                <a:latin typeface="+mn-lt"/>
                <a:ea typeface="+mn-ea"/>
                <a:cs typeface="+mn-cs"/>
              </a:defRPr>
            </a:lvl2pPr>
            <a:lvl3pPr marL="914400" algn="l" defTabSz="914400" rtl="0" eaLnBrk="1" latinLnBrk="0" hangingPunct="1">
              <a:defRPr sz="1800" kern="1200">
                <a:solidFill>
                  <a:schemeClr val="accent4"/>
                </a:solidFill>
                <a:latin typeface="+mn-lt"/>
                <a:ea typeface="+mn-ea"/>
                <a:cs typeface="+mn-cs"/>
              </a:defRPr>
            </a:lvl3pPr>
            <a:lvl4pPr marL="1371600" algn="l" defTabSz="914400" rtl="0" eaLnBrk="1" latinLnBrk="0" hangingPunct="1">
              <a:defRPr sz="1800" kern="1200">
                <a:solidFill>
                  <a:schemeClr val="accent4"/>
                </a:solidFill>
                <a:latin typeface="+mn-lt"/>
                <a:ea typeface="+mn-ea"/>
                <a:cs typeface="+mn-cs"/>
              </a:defRPr>
            </a:lvl4pPr>
            <a:lvl5pPr marL="1828800" algn="l" defTabSz="914400" rtl="0" eaLnBrk="1" latinLnBrk="0" hangingPunct="1">
              <a:defRPr sz="1800" kern="1200">
                <a:solidFill>
                  <a:schemeClr val="accent4"/>
                </a:solidFill>
                <a:latin typeface="+mn-lt"/>
                <a:ea typeface="+mn-ea"/>
                <a:cs typeface="+mn-cs"/>
              </a:defRPr>
            </a:lvl5pPr>
            <a:lvl6pPr marL="2286000" algn="l" defTabSz="914400" rtl="0" eaLnBrk="1" latinLnBrk="0" hangingPunct="1">
              <a:defRPr sz="1800" kern="1200">
                <a:solidFill>
                  <a:schemeClr val="accent4"/>
                </a:solidFill>
                <a:latin typeface="+mn-lt"/>
                <a:ea typeface="+mn-ea"/>
                <a:cs typeface="+mn-cs"/>
              </a:defRPr>
            </a:lvl6pPr>
            <a:lvl7pPr marL="2743200" algn="l" defTabSz="914400" rtl="0" eaLnBrk="1" latinLnBrk="0" hangingPunct="1">
              <a:defRPr sz="1800" kern="1200">
                <a:solidFill>
                  <a:schemeClr val="accent4"/>
                </a:solidFill>
                <a:latin typeface="+mn-lt"/>
                <a:ea typeface="+mn-ea"/>
                <a:cs typeface="+mn-cs"/>
              </a:defRPr>
            </a:lvl7pPr>
            <a:lvl8pPr marL="3200400" algn="l" defTabSz="914400" rtl="0" eaLnBrk="1" latinLnBrk="0" hangingPunct="1">
              <a:defRPr sz="1800" kern="1200">
                <a:solidFill>
                  <a:schemeClr val="accent4"/>
                </a:solidFill>
                <a:latin typeface="+mn-lt"/>
                <a:ea typeface="+mn-ea"/>
                <a:cs typeface="+mn-cs"/>
              </a:defRPr>
            </a:lvl8pPr>
            <a:lvl9pPr marL="3657600" algn="l" defTabSz="914400" rtl="0" eaLnBrk="1" latinLnBrk="0" hangingPunct="1">
              <a:defRPr sz="1800" kern="1200">
                <a:solidFill>
                  <a:schemeClr val="accent4"/>
                </a:solidFill>
                <a:latin typeface="+mn-lt"/>
                <a:ea typeface="+mn-ea"/>
                <a:cs typeface="+mn-cs"/>
              </a:defRPr>
            </a:lvl9pPr>
          </a:lstStyle>
          <a:p>
            <a:pPr algn="ctr"/>
            <a:endParaRPr lang="de-CH">
              <a:latin typeface="Heebo Light" panose="00000400000000000000" pitchFamily="2" charset="-79"/>
              <a:cs typeface="Heebo Light" panose="00000400000000000000" pitchFamily="2" charset="-79"/>
            </a:endParaRPr>
          </a:p>
        </p:txBody>
      </p:sp>
    </p:spTree>
    <p:extLst>
      <p:ext uri="{BB962C8B-B14F-4D97-AF65-F5344CB8AC3E}">
        <p14:creationId xmlns:p14="http://schemas.microsoft.com/office/powerpoint/2010/main" val="2424481645"/>
      </p:ext>
    </p:extLst>
  </p:cSld>
  <p:clrMapOvr>
    <a:masterClrMapping/>
  </p:clrMapOvr>
</p:sld>
</file>

<file path=ppt/slides/slide17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DDF9B4-30A0-43A0-9EFE-7ABABB1A57FF}"/>
              </a:ext>
            </a:extLst>
          </p:cNvPr>
          <p:cNvSpPr>
            <a:spLocks noGrp="1"/>
          </p:cNvSpPr>
          <p:nvPr>
            <p:ph type="ctrTitle"/>
          </p:nvPr>
        </p:nvSpPr>
        <p:spPr/>
        <p:txBody>
          <a:bodyPr>
            <a:normAutofit fontScale="90000"/>
          </a:bodyPr>
          <a:lstStyle/>
          <a:p>
            <a:pPr algn="ctr"/>
            <a:r>
              <a:rPr lang="de-DE" sz="4400" b="1">
                <a:latin typeface="Heebo Light" panose="00000400000000000000" pitchFamily="2" charset="-79"/>
                <a:cs typeface="Heebo Light" panose="00000400000000000000" pitchFamily="2" charset="-79"/>
              </a:rPr>
              <a:t>Invethos </a:t>
            </a:r>
            <a:r>
              <a:rPr lang="de-DE" sz="4400" b="1" err="1">
                <a:latin typeface="Heebo Light" panose="00000400000000000000" pitchFamily="2" charset="-79"/>
                <a:cs typeface="Heebo Light" panose="00000400000000000000" pitchFamily="2" charset="-79"/>
              </a:rPr>
              <a:t>Build </a:t>
            </a:r>
            <a:r>
              <a:rPr lang="de-DE" sz="4400">
                <a:latin typeface="Heebo Light" panose="00000400000000000000" pitchFamily="2" charset="-79"/>
                <a:cs typeface="Heebo Light" panose="00000400000000000000" pitchFamily="2" charset="-79"/>
              </a:rPr>
              <a:t>&amp; Care AMC</a:t>
            </a:r>
            <a:br>
              <a:rPr lang="de-DE" sz="4400">
                <a:latin typeface="Heebo Light" panose="00000400000000000000" pitchFamily="2" charset="-79"/>
                <a:cs typeface="Heebo Light" panose="00000400000000000000" pitchFamily="2" charset="-79"/>
              </a:rPr>
            </a:br>
            <a:br>
              <a:rPr lang="de-DE">
                <a:latin typeface="Heebo Light" panose="00000400000000000000" pitchFamily="2" charset="-79"/>
                <a:cs typeface="Heebo Light" panose="00000400000000000000" pitchFamily="2" charset="-79"/>
              </a:rPr>
            </a:br>
            <a:r>
              <a:rPr lang="de-DE" sz="2700">
                <a:latin typeface="Heebo Light" panose="00000400000000000000" pitchFamily="2" charset="-79"/>
                <a:cs typeface="Heebo Light" panose="00000400000000000000" pitchFamily="2" charset="-79"/>
              </a:rPr>
              <a:t>Investing</a:t>
            </a:r>
            <a:r>
              <a:rPr lang="de-DE" sz="2700" b="0">
                <a:latin typeface="Heebo Light" panose="00000400000000000000" pitchFamily="2" charset="-79"/>
                <a:cs typeface="Heebo Light" panose="00000400000000000000" pitchFamily="2" charset="-79"/>
              </a:rPr>
              <a:t> in good entrepreneurship and social responsibility </a:t>
            </a:r>
            <a:endParaRPr lang="de-DE" b="1">
              <a:latin typeface="Heebo Light" panose="00000400000000000000" pitchFamily="2" charset="-79"/>
              <a:cs typeface="Heebo Light" panose="00000400000000000000" pitchFamily="2" charset="-79"/>
            </a:endParaRPr>
          </a:p>
        </p:txBody>
      </p:sp>
      <p:sp>
        <p:nvSpPr>
          <p:cNvPr id="3" name="Untertitel 2">
            <a:extLst>
              <a:ext uri="{FF2B5EF4-FFF2-40B4-BE49-F238E27FC236}">
                <a16:creationId xmlns:a16="http://schemas.microsoft.com/office/drawing/2014/main" id="{E852F0A1-3FC6-4882-9607-5DEDF0B1E478}"/>
              </a:ext>
            </a:extLst>
          </p:cNvPr>
          <p:cNvSpPr>
            <a:spLocks noGrp="1"/>
          </p:cNvSpPr>
          <p:nvPr>
            <p:ph type="subTitle" idx="1"/>
          </p:nvPr>
        </p:nvSpPr>
        <p:spPr>
          <a:xfrm>
            <a:off x="1828800" y="4590012"/>
            <a:ext cx="8534400" cy="1752600"/>
          </a:xfrm>
        </p:spPr>
        <p:txBody>
          <a:bodyPr/>
          <a:lstStyle/>
          <a:p>
            <a:r>
              <a:rPr lang="de-DE" dirty="0">
                <a:latin typeface="Heebo Light" panose="00000400000000000000" pitchFamily="2" charset="-79"/>
                <a:cs typeface="Heebo Light" panose="00000400000000000000" pitchFamily="2" charset="-79"/>
              </a:rPr>
              <a:t>Launch February 15, 2022</a:t>
            </a:r>
          </a:p>
          <a:p>
            <a:endParaRPr lang="de-DE" dirty="0">
              <a:latin typeface="Heebo Light" panose="00000400000000000000" pitchFamily="2" charset="-79"/>
              <a:cs typeface="Heebo Light" panose="00000400000000000000" pitchFamily="2" charset="-79"/>
            </a:endParaRPr>
          </a:p>
        </p:txBody>
      </p:sp>
    </p:spTree>
    <p:extLst>
      <p:ext uri="{BB962C8B-B14F-4D97-AF65-F5344CB8AC3E}">
        <p14:creationId xmlns:p14="http://schemas.microsoft.com/office/powerpoint/2010/main" val="1199745022"/>
      </p:ext>
    </p:extLst>
  </p:cSld>
  <p:clrMapOvr>
    <a:masterClrMapping/>
  </p:clrMapOvr>
</p:sld>
</file>

<file path=ppt/slides/slide255.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68E2B9-6A0B-46B3-B8F1-3E62359AD3B3}"/>
              </a:ext>
            </a:extLst>
          </p:cNvPr>
          <p:cNvSpPr>
            <a:spLocks noGrp="1"/>
          </p:cNvSpPr>
          <p:nvPr>
            <p:ph type="title"/>
          </p:nvPr>
        </p:nvSpPr>
        <p:spPr/>
        <p:txBody>
          <a:bodyPr>
            <a:noAutofit/>
          </a:bodyPr>
          <a:lstStyle/>
          <a:p>
            <a:pPr algn="l"/>
            <a:r>
              <a:rPr lang="de-DE" sz="3600" b="1" err="1">
                <a:latin typeface="Heebo Light" panose="00000400000000000000" pitchFamily="2" charset="-79"/>
                <a:cs typeface="Heebo Light" panose="00000400000000000000" pitchFamily="2" charset="-79"/>
              </a:rPr>
              <a:t>Build </a:t>
            </a:r>
            <a:r>
              <a:rPr lang="de-DE" sz="3600" b="1">
                <a:latin typeface="Heebo Light" panose="00000400000000000000" pitchFamily="2" charset="-79"/>
                <a:cs typeface="Heebo Light" panose="00000400000000000000" pitchFamily="2" charset="-79"/>
              </a:rPr>
              <a:t>&amp; Care</a:t>
            </a:r>
          </a:p>
        </p:txBody>
      </p:sp>
      <p:sp>
        <p:nvSpPr>
          <p:cNvPr id="23" name="Foliennummernplatzhalter 22">
            <a:extLst>
              <a:ext uri="{FF2B5EF4-FFF2-40B4-BE49-F238E27FC236}">
                <a16:creationId xmlns:a16="http://schemas.microsoft.com/office/drawing/2014/main" id="{8FD67130-BC48-4CC9-8BCA-AEC774D96D39}"/>
              </a:ext>
            </a:extLst>
          </p:cNvPr>
          <p:cNvSpPr>
            <a:spLocks noGrp="1"/>
          </p:cNvSpPr>
          <p:nvPr>
            <p:ph type="sldNum" sz="quarter" idx="12"/>
          </p:nvPr>
        </p:nvSpPr>
        <p:spPr/>
        <p:txBody>
          <a:bodyPr/>
          <a:lstStyle/>
          <a:p>
            <a:fld id="{6D22F896-40B5-4ADD-8801-0D06FADFA095}" type="slidenum">
              <a:rPr lang="en-US" smtClean="0">
                <a:latin typeface="Heebo Light" panose="00000400000000000000" pitchFamily="2" charset="-79"/>
                <a:cs typeface="Heebo Light" panose="00000400000000000000" pitchFamily="2" charset="-79"/>
              </a:rPr>
              <a:t> 2</a:t>
            </a:fld>
            <a:endParaRPr lang="en-US">
              <a:latin typeface="Heebo Light" panose="00000400000000000000" pitchFamily="2" charset="-79"/>
              <a:cs typeface="Heebo Light" panose="00000400000000000000" pitchFamily="2" charset="-79"/>
            </a:endParaRPr>
          </a:p>
        </p:txBody>
      </p:sp>
      <p:pic>
        <p:nvPicPr>
          <p:cNvPr id="18" name="Picture 2" descr="Ökologischer Fußabdruck">
            <a:extLst>
              <a:ext uri="{FF2B5EF4-FFF2-40B4-BE49-F238E27FC236}">
                <a16:creationId xmlns:a16="http://schemas.microsoft.com/office/drawing/2014/main" id="{B1E462C2-A03D-477D-831E-2DE00F65FF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4301" y="2828366"/>
            <a:ext cx="1164783" cy="131045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Impact School 2018: Training für Transfer und gesellschaftlichen Impact |  ZBW MediaTalk">
            <a:extLst>
              <a:ext uri="{FF2B5EF4-FFF2-40B4-BE49-F238E27FC236}">
                <a16:creationId xmlns:a16="http://schemas.microsoft.com/office/drawing/2014/main" id="{C3F816C0-6BEF-485D-8F93-F63CE4C5C6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2810" y="2780926"/>
            <a:ext cx="2175882" cy="1405333"/>
          </a:xfrm>
          <a:prstGeom prst="rect">
            <a:avLst/>
          </a:prstGeom>
          <a:noFill/>
          <a:extLst>
            <a:ext uri="{909E8E84-426E-40DD-AFC4-6F175D3DCCD1}">
              <a14:hiddenFill xmlns:a14="http://schemas.microsoft.com/office/drawing/2010/main">
                <a:solidFill>
                  <a:srgbClr val="FFFFFF"/>
                </a:solidFill>
              </a14:hiddenFill>
            </a:ext>
          </a:extLst>
        </p:spPr>
      </p:pic>
      <p:sp>
        <p:nvSpPr>
          <p:cNvPr id="3" name="Pfeil: nach rechts gekrümmt 2">
            <a:extLst>
              <a:ext uri="{FF2B5EF4-FFF2-40B4-BE49-F238E27FC236}">
                <a16:creationId xmlns:a16="http://schemas.microsoft.com/office/drawing/2014/main" id="{0356C7E1-5CFB-4BC6-8D73-AFF4281A8E0C}"/>
              </a:ext>
            </a:extLst>
          </p:cNvPr>
          <p:cNvSpPr/>
          <p:nvPr/>
        </p:nvSpPr>
        <p:spPr>
          <a:xfrm rot="5400000">
            <a:off x="5859049" y="1479667"/>
            <a:ext cx="714894" cy="1790007"/>
          </a:xfrm>
          <a:prstGeom prst="curv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24" name="Pfeil: nach rechts gekrümmt 23">
            <a:extLst>
              <a:ext uri="{FF2B5EF4-FFF2-40B4-BE49-F238E27FC236}">
                <a16:creationId xmlns:a16="http://schemas.microsoft.com/office/drawing/2014/main" id="{23EEFE66-DB64-4A77-9C27-8FA027926F5F}"/>
              </a:ext>
            </a:extLst>
          </p:cNvPr>
          <p:cNvSpPr/>
          <p:nvPr/>
        </p:nvSpPr>
        <p:spPr>
          <a:xfrm rot="16200000">
            <a:off x="5948643" y="3570384"/>
            <a:ext cx="714894" cy="1790007"/>
          </a:xfrm>
          <a:prstGeom prst="curv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4" name="Textfeld 3">
            <a:extLst>
              <a:ext uri="{FF2B5EF4-FFF2-40B4-BE49-F238E27FC236}">
                <a16:creationId xmlns:a16="http://schemas.microsoft.com/office/drawing/2014/main" id="{7106828A-363D-472A-9860-92AF2AD035D1}"/>
              </a:ext>
            </a:extLst>
          </p:cNvPr>
          <p:cNvSpPr txBox="1"/>
          <p:nvPr/>
        </p:nvSpPr>
        <p:spPr>
          <a:xfrm>
            <a:off x="1226795" y="3296588"/>
            <a:ext cx="2056015" cy="646331"/>
          </a:xfrm>
          <a:prstGeom prst="rect">
            <a:avLst/>
          </a:prstGeom>
          <a:noFill/>
        </p:spPr>
        <p:txBody>
          <a:bodyPr wrap="square" rtlCol="0">
            <a:spAutoFit/>
          </a:bodyPr>
          <a:lstStyle/>
          <a:p>
            <a:r>
              <a:rPr lang="de-CH"/>
              <a:t>Excellent entrepreneurship</a:t>
            </a:r>
          </a:p>
        </p:txBody>
      </p:sp>
      <p:sp>
        <p:nvSpPr>
          <p:cNvPr id="25" name="Textfeld 24">
            <a:extLst>
              <a:ext uri="{FF2B5EF4-FFF2-40B4-BE49-F238E27FC236}">
                <a16:creationId xmlns:a16="http://schemas.microsoft.com/office/drawing/2014/main" id="{DD0A770E-48C6-45D2-92B4-80FBF41E39BD}"/>
              </a:ext>
            </a:extLst>
          </p:cNvPr>
          <p:cNvSpPr txBox="1"/>
          <p:nvPr/>
        </p:nvSpPr>
        <p:spPr>
          <a:xfrm>
            <a:off x="8312009" y="3296588"/>
            <a:ext cx="2056015" cy="646331"/>
          </a:xfrm>
          <a:prstGeom prst="rect">
            <a:avLst/>
          </a:prstGeom>
          <a:noFill/>
        </p:spPr>
        <p:txBody>
          <a:bodyPr wrap="square" rtlCol="0">
            <a:spAutoFit/>
          </a:bodyPr>
          <a:lstStyle/>
          <a:p>
            <a:r>
              <a:rPr lang="de-CH"/>
              <a:t>Sustainable management</a:t>
            </a:r>
          </a:p>
        </p:txBody>
      </p:sp>
      <p:sp>
        <p:nvSpPr>
          <p:cNvPr id="26" name="Textfeld 25">
            <a:extLst>
              <a:ext uri="{FF2B5EF4-FFF2-40B4-BE49-F238E27FC236}">
                <a16:creationId xmlns:a16="http://schemas.microsoft.com/office/drawing/2014/main" id="{EC16D9B3-2C66-4EA3-9921-19D2D408D353}"/>
              </a:ext>
            </a:extLst>
          </p:cNvPr>
          <p:cNvSpPr txBox="1"/>
          <p:nvPr/>
        </p:nvSpPr>
        <p:spPr>
          <a:xfrm>
            <a:off x="68149" y="1245285"/>
            <a:ext cx="12052009" cy="461665"/>
          </a:xfrm>
          <a:prstGeom prst="rect">
            <a:avLst/>
          </a:prstGeom>
          <a:noFill/>
        </p:spPr>
        <p:txBody>
          <a:bodyPr wrap="square" rtlCol="0">
            <a:spAutoFit/>
          </a:bodyPr>
          <a:lstStyle/>
          <a:p>
            <a:pPr algn="ctr"/>
            <a:r>
              <a:rPr lang="de-CH" sz="2400"/>
              <a:t>A new, integrated and forward-looking investment approach from Invethos</a:t>
            </a:r>
          </a:p>
        </p:txBody>
      </p:sp>
      <p:sp>
        <p:nvSpPr>
          <p:cNvPr id="5" name="Rechteck 4">
            <a:extLst>
              <a:ext uri="{FF2B5EF4-FFF2-40B4-BE49-F238E27FC236}">
                <a16:creationId xmlns:a16="http://schemas.microsoft.com/office/drawing/2014/main" id="{6A23A24C-DB90-4E8F-9C1B-4CD4D2112F49}"/>
              </a:ext>
            </a:extLst>
          </p:cNvPr>
          <p:cNvSpPr/>
          <p:nvPr/>
        </p:nvSpPr>
        <p:spPr>
          <a:xfrm>
            <a:off x="1102822" y="1784465"/>
            <a:ext cx="9958647" cy="3308466"/>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Textfeld 11">
            <a:extLst>
              <a:ext uri="{FF2B5EF4-FFF2-40B4-BE49-F238E27FC236}">
                <a16:creationId xmlns:a16="http://schemas.microsoft.com/office/drawing/2014/main" id="{16C716E2-2CA7-4CEA-BD79-B615456E4845}"/>
              </a:ext>
            </a:extLst>
          </p:cNvPr>
          <p:cNvSpPr txBox="1"/>
          <p:nvPr/>
        </p:nvSpPr>
        <p:spPr>
          <a:xfrm>
            <a:off x="1472689" y="5196388"/>
            <a:ext cx="8975692" cy="923330"/>
          </a:xfrm>
          <a:prstGeom prst="rect">
            <a:avLst/>
          </a:prstGeom>
          <a:noFill/>
        </p:spPr>
        <p:txBody>
          <a:bodyPr wrap="square" rtlCol="0">
            <a:spAutoFit/>
          </a:bodyPr>
          <a:lstStyle/>
          <a:p>
            <a:pPr algn="ctr"/>
            <a:r>
              <a:rPr lang="de-CH" err="1"/>
              <a:t>Build </a:t>
            </a:r>
            <a:r>
              <a:rPr lang="de-CH"/>
              <a:t>&amp; Care assesses companies not only according to environmental or social factors, but also according to their ability to create long-term value.</a:t>
            </a:r>
          </a:p>
          <a:p>
            <a:pPr algn="ctr"/>
            <a:r>
              <a:rPr lang="de-CH"/>
              <a:t>Excellent entrepreneurship and sustainability are mutually dependent</a:t>
            </a:r>
          </a:p>
        </p:txBody>
      </p:sp>
    </p:spTree>
    <p:extLst>
      <p:ext uri="{BB962C8B-B14F-4D97-AF65-F5344CB8AC3E}">
        <p14:creationId xmlns:p14="http://schemas.microsoft.com/office/powerpoint/2010/main" val="3849678976"/>
      </p:ext>
    </p:extLst>
  </p:cSld>
  <p:clrMapOvr>
    <a:masterClrMapping/>
  </p:clrMapOvr>
</p:sld>
</file>

<file path=ppt/slides/slide33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C0EEB0-CBEE-46A5-A062-F7ACCD848555}"/>
              </a:ext>
            </a:extLst>
          </p:cNvPr>
          <p:cNvSpPr>
            <a:spLocks noGrp="1"/>
          </p:cNvSpPr>
          <p:nvPr>
            <p:ph type="title"/>
          </p:nvPr>
        </p:nvSpPr>
        <p:spPr/>
        <p:txBody>
          <a:bodyPr>
            <a:normAutofit/>
          </a:bodyPr>
          <a:lstStyle/>
          <a:p>
            <a:pPr algn="l"/>
            <a:r>
              <a:rPr lang="de-DE" sz="3600" b="1">
                <a:latin typeface="Heebo Light" panose="00000400000000000000" pitchFamily="2" charset="-79"/>
                <a:cs typeface="Heebo Light" panose="00000400000000000000" pitchFamily="2" charset="-79"/>
              </a:rPr>
              <a:t>The Invethos </a:t>
            </a:r>
            <a:r>
              <a:rPr lang="de-DE" sz="3600" b="1" err="1">
                <a:latin typeface="Heebo Light" panose="00000400000000000000" pitchFamily="2" charset="-79"/>
                <a:cs typeface="Heebo Light" panose="00000400000000000000" pitchFamily="2" charset="-79"/>
              </a:rPr>
              <a:t>Build </a:t>
            </a:r>
            <a:r>
              <a:rPr lang="de-DE" sz="3600" b="1">
                <a:latin typeface="Heebo Light" panose="00000400000000000000" pitchFamily="2" charset="-79"/>
                <a:cs typeface="Heebo Light" panose="00000400000000000000" pitchFamily="2" charset="-79"/>
              </a:rPr>
              <a:t>&amp; Care </a:t>
            </a:r>
            <a:r>
              <a:rPr lang="de-DE" sz="3600" b="1" err="1">
                <a:latin typeface="Heebo Light" panose="00000400000000000000" pitchFamily="2" charset="-79"/>
                <a:cs typeface="Heebo Light" panose="00000400000000000000" pitchFamily="2" charset="-79"/>
              </a:rPr>
              <a:t>share certificate</a:t>
            </a:r>
            <a:endParaRPr lang="de-DE" sz="3600" b="1">
              <a:latin typeface="Heebo Light" panose="00000400000000000000" pitchFamily="2" charset="-79"/>
              <a:cs typeface="Heebo Light" panose="00000400000000000000" pitchFamily="2" charset="-79"/>
            </a:endParaRPr>
          </a:p>
        </p:txBody>
      </p:sp>
      <p:sp>
        <p:nvSpPr>
          <p:cNvPr id="3" name="Inhaltsplatzhalter 2">
            <a:extLst>
              <a:ext uri="{FF2B5EF4-FFF2-40B4-BE49-F238E27FC236}">
                <a16:creationId xmlns:a16="http://schemas.microsoft.com/office/drawing/2014/main" id="{EB07B474-916D-4182-971F-E73729920994}"/>
              </a:ext>
            </a:extLst>
          </p:cNvPr>
          <p:cNvSpPr>
            <a:spLocks noGrp="1"/>
          </p:cNvSpPr>
          <p:nvPr>
            <p:ph idx="1"/>
          </p:nvPr>
        </p:nvSpPr>
        <p:spPr/>
        <p:txBody>
          <a:bodyPr>
            <a:normAutofit/>
          </a:bodyPr>
          <a:lstStyle/>
          <a:p>
            <a:r>
              <a:rPr lang="de-DE" sz="2400">
                <a:latin typeface="+mj-lt"/>
                <a:cs typeface="Heebo Light" panose="00000400000000000000" pitchFamily="2" charset="-79"/>
              </a:rPr>
              <a:t>An </a:t>
            </a:r>
            <a:r>
              <a:rPr lang="de-DE" sz="2400" err="1">
                <a:latin typeface="+mj-lt"/>
                <a:cs typeface="Heebo Light" panose="00000400000000000000" pitchFamily="2" charset="-79"/>
              </a:rPr>
              <a:t>Actively </a:t>
            </a:r>
            <a:r>
              <a:rPr lang="de-DE" sz="2400" err="1">
                <a:latin typeface="+mj-lt"/>
                <a:cs typeface="Heebo Light" panose="00000400000000000000" pitchFamily="2" charset="-79"/>
              </a:rPr>
              <a:t>Managed </a:t>
            </a:r>
            <a:r>
              <a:rPr lang="de-DE" sz="2400" err="1">
                <a:latin typeface="+mj-lt"/>
                <a:cs typeface="Heebo Light" panose="00000400000000000000" pitchFamily="2" charset="-79"/>
              </a:rPr>
              <a:t>Certificate </a:t>
            </a:r>
            <a:r>
              <a:rPr lang="de-DE" sz="2400">
                <a:latin typeface="+mj-lt"/>
                <a:cs typeface="Heebo Light" panose="00000400000000000000" pitchFamily="2" charset="-79"/>
              </a:rPr>
              <a:t>(AMC) with around 20 hand-picked stocks from Switzerland and Europe</a:t>
            </a:r>
          </a:p>
          <a:p>
            <a:r>
              <a:rPr lang="de-CH" sz="2400">
                <a:effectLst/>
                <a:latin typeface="+mj-lt"/>
                <a:ea typeface="Calibri" panose="020F0502020204030204" pitchFamily="34" charset="0"/>
                <a:cs typeface="Times New Roman" panose="02020603050405020304" pitchFamily="18" charset="0"/>
              </a:rPr>
              <a:t>The </a:t>
            </a:r>
            <a:r>
              <a:rPr lang="de-CH" sz="2400" err="1">
                <a:effectLst/>
                <a:latin typeface="+mj-lt"/>
                <a:ea typeface="Calibri" panose="020F0502020204030204" pitchFamily="34" charset="0"/>
                <a:cs typeface="Times New Roman" panose="02020603050405020304" pitchFamily="18" charset="0"/>
              </a:rPr>
              <a:t>Build </a:t>
            </a:r>
            <a:r>
              <a:rPr lang="de-CH" sz="2400">
                <a:effectLst/>
                <a:latin typeface="+mj-lt"/>
                <a:ea typeface="Calibri" panose="020F0502020204030204" pitchFamily="34" charset="0"/>
                <a:cs typeface="Times New Roman" panose="02020603050405020304" pitchFamily="18" charset="0"/>
              </a:rPr>
              <a:t>&amp; Care approach selects </a:t>
            </a:r>
            <a:r>
              <a:rPr lang="de-CH" sz="2400">
                <a:latin typeface="+mj-lt"/>
                <a:ea typeface="Calibri" panose="020F0502020204030204" pitchFamily="34" charset="0"/>
                <a:cs typeface="Times New Roman" panose="02020603050405020304" pitchFamily="18" charset="0"/>
              </a:rPr>
              <a:t>companies through an integrated approach: </a:t>
            </a:r>
            <a:r>
              <a:rPr lang="de-CH" sz="2400">
                <a:effectLst/>
                <a:latin typeface="+mj-lt"/>
                <a:ea typeface="Calibri" panose="020F0502020204030204" pitchFamily="34" charset="0"/>
                <a:cs typeface="Times New Roman" panose="02020603050405020304" pitchFamily="18" charset="0"/>
              </a:rPr>
              <a:t>financial quality and good governance (BUILD) combined with </a:t>
            </a:r>
            <a:r>
              <a:rPr lang="de-CH" sz="2400">
                <a:latin typeface="+mj-lt"/>
                <a:ea typeface="Calibri" panose="020F0502020204030204" pitchFamily="34" charset="0"/>
                <a:cs typeface="Times New Roman" panose="02020603050405020304" pitchFamily="18" charset="0"/>
              </a:rPr>
              <a:t>detailed consideration of </a:t>
            </a:r>
            <a:r>
              <a:rPr lang="de-CH" sz="2400">
                <a:effectLst/>
                <a:latin typeface="+mj-lt"/>
                <a:ea typeface="Calibri" panose="020F0502020204030204" pitchFamily="34" charset="0"/>
                <a:cs typeface="Times New Roman" panose="02020603050405020304" pitchFamily="18" charset="0"/>
              </a:rPr>
              <a:t>sustainability (CARE)</a:t>
            </a:r>
          </a:p>
          <a:p>
            <a:r>
              <a:rPr lang="de-CH" sz="2400">
                <a:latin typeface="+mj-lt"/>
                <a:ea typeface="Calibri" panose="020F0502020204030204" pitchFamily="34" charset="0"/>
                <a:cs typeface="Times New Roman" panose="02020603050405020304" pitchFamily="18" charset="0"/>
              </a:rPr>
              <a:t>This AMC combines the expertise of two specialists:</a:t>
            </a:r>
          </a:p>
          <a:p>
            <a:pPr lvl="1"/>
            <a:r>
              <a:rPr lang="de-CH" sz="2000">
                <a:latin typeface="+mj-lt"/>
                <a:ea typeface="Calibri" panose="020F0502020204030204" pitchFamily="34" charset="0"/>
                <a:cs typeface="Times New Roman" panose="02020603050405020304" pitchFamily="18" charset="0"/>
              </a:rPr>
              <a:t> Invethos AG, a leading Swiss asset manager with a focus on sustainability</a:t>
            </a:r>
          </a:p>
          <a:p>
            <a:pPr lvl="1"/>
            <a:r>
              <a:rPr lang="de-CH" sz="2000" err="1">
                <a:latin typeface="+mj-lt"/>
                <a:ea typeface="Calibri" panose="020F0502020204030204" pitchFamily="34" charset="0"/>
                <a:cs typeface="Times New Roman" panose="02020603050405020304" pitchFamily="18" charset="0"/>
              </a:rPr>
              <a:t> Advanced </a:t>
            </a:r>
            <a:r>
              <a:rPr lang="de-CH" sz="2000">
                <a:latin typeface="+mj-lt"/>
                <a:ea typeface="Calibri" panose="020F0502020204030204" pitchFamily="34" charset="0"/>
                <a:cs typeface="Times New Roman" panose="02020603050405020304" pitchFamily="18" charset="0"/>
              </a:rPr>
              <a:t>Investment Research AIR, an independent European </a:t>
            </a:r>
            <a:r>
              <a:rPr lang="de-CH" sz="2000" err="1">
                <a:latin typeface="+mj-lt"/>
                <a:ea typeface="Calibri" panose="020F0502020204030204" pitchFamily="34" charset="0"/>
                <a:cs typeface="Times New Roman" panose="02020603050405020304" pitchFamily="18" charset="0"/>
              </a:rPr>
              <a:t>research house</a:t>
            </a:r>
            <a:endParaRPr lang="de-CH" sz="2000">
              <a:effectLst/>
              <a:latin typeface="+mj-lt"/>
              <a:ea typeface="Calibri" panose="020F0502020204030204" pitchFamily="34" charset="0"/>
              <a:cs typeface="Times New Roman" panose="02020603050405020304" pitchFamily="18" charset="0"/>
            </a:endParaRPr>
          </a:p>
          <a:p>
            <a:endParaRPr lang="de-DE" sz="2400">
              <a:latin typeface="Heebo Light" panose="00000400000000000000" pitchFamily="2" charset="-79"/>
              <a:cs typeface="Heebo Light" panose="00000400000000000000" pitchFamily="2" charset="-79"/>
            </a:endParaRPr>
          </a:p>
        </p:txBody>
      </p:sp>
      <p:sp>
        <p:nvSpPr>
          <p:cNvPr id="5" name="Foliennummernplatzhalter 4">
            <a:extLst>
              <a:ext uri="{FF2B5EF4-FFF2-40B4-BE49-F238E27FC236}">
                <a16:creationId xmlns:a16="http://schemas.microsoft.com/office/drawing/2014/main" id="{C292739F-2288-42F3-96A8-56BE5C882C45}"/>
              </a:ext>
            </a:extLst>
          </p:cNvPr>
          <p:cNvSpPr>
            <a:spLocks noGrp="1"/>
          </p:cNvSpPr>
          <p:nvPr>
            <p:ph type="sldNum" sz="quarter" idx="12"/>
          </p:nvPr>
        </p:nvSpPr>
        <p:spPr/>
        <p:txBody>
          <a:bodyPr/>
          <a:lstStyle/>
          <a:p>
            <a:fld id="{6D22F896-40B5-4ADD-8801-0D06FADFA095}" type="slidenum">
              <a:rPr lang="en-US" smtClean="0">
                <a:latin typeface="Heebo Light" panose="00000400000000000000" pitchFamily="2" charset="-79"/>
                <a:cs typeface="Heebo Light" panose="00000400000000000000" pitchFamily="2" charset="-79"/>
              </a:rPr>
              <a:t> 3</a:t>
            </a:fld>
            <a:endParaRPr lang="en-US">
              <a:latin typeface="Heebo Light" panose="00000400000000000000" pitchFamily="2" charset="-79"/>
              <a:cs typeface="Heebo Light" panose="00000400000000000000" pitchFamily="2" charset="-79"/>
            </a:endParaRPr>
          </a:p>
        </p:txBody>
      </p:sp>
    </p:spTree>
    <p:extLst>
      <p:ext uri="{BB962C8B-B14F-4D97-AF65-F5344CB8AC3E}">
        <p14:creationId xmlns:p14="http://schemas.microsoft.com/office/powerpoint/2010/main" val="1331233602"/>
      </p:ext>
    </p:extLst>
  </p:cSld>
  <p:clrMapOvr>
    <a:masterClrMapping/>
  </p:clrMapOvr>
</p:sld>
</file>

<file path=ppt/slides/slide4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C0EEB0-CBEE-46A5-A062-F7ACCD848555}"/>
              </a:ext>
            </a:extLst>
          </p:cNvPr>
          <p:cNvSpPr>
            <a:spLocks noGrp="1"/>
          </p:cNvSpPr>
          <p:nvPr>
            <p:ph type="title"/>
          </p:nvPr>
        </p:nvSpPr>
        <p:spPr/>
        <p:txBody>
          <a:bodyPr>
            <a:normAutofit/>
          </a:bodyPr>
          <a:lstStyle/>
          <a:p>
            <a:pPr algn="l"/>
            <a:r>
              <a:rPr lang="de-DE" sz="3600" b="1" err="1">
                <a:latin typeface="Heebo Light" panose="00000400000000000000" pitchFamily="2" charset="-79"/>
                <a:cs typeface="Heebo Light" panose="00000400000000000000" pitchFamily="2" charset="-79"/>
              </a:rPr>
              <a:t>Build </a:t>
            </a:r>
            <a:r>
              <a:rPr lang="de-DE" sz="3600" b="1">
                <a:latin typeface="Heebo Light" panose="00000400000000000000" pitchFamily="2" charset="-79"/>
                <a:cs typeface="Heebo Light" panose="00000400000000000000" pitchFamily="2" charset="-79"/>
              </a:rPr>
              <a:t>&amp; Care: Methodology</a:t>
            </a:r>
          </a:p>
        </p:txBody>
      </p:sp>
      <p:sp>
        <p:nvSpPr>
          <p:cNvPr id="5" name="Foliennummernplatzhalter 4">
            <a:extLst>
              <a:ext uri="{FF2B5EF4-FFF2-40B4-BE49-F238E27FC236}">
                <a16:creationId xmlns:a16="http://schemas.microsoft.com/office/drawing/2014/main" id="{C292739F-2288-42F3-96A8-56BE5C882C45}"/>
              </a:ext>
            </a:extLst>
          </p:cNvPr>
          <p:cNvSpPr>
            <a:spLocks noGrp="1"/>
          </p:cNvSpPr>
          <p:nvPr>
            <p:ph type="sldNum" sz="quarter" idx="12"/>
          </p:nvPr>
        </p:nvSpPr>
        <p:spPr/>
        <p:txBody>
          <a:bodyPr/>
          <a:lstStyle/>
          <a:p>
            <a:fld id="{6D22F896-40B5-4ADD-8801-0D06FADFA095}" type="slidenum">
              <a:rPr lang="en-US" smtClean="0">
                <a:latin typeface="Heebo Light" panose="00000400000000000000" pitchFamily="2" charset="-79"/>
                <a:cs typeface="Heebo Light" panose="00000400000000000000" pitchFamily="2" charset="-79"/>
              </a:rPr>
              <a:t> 4</a:t>
            </a:fld>
            <a:endParaRPr lang="en-US">
              <a:latin typeface="Heebo Light" panose="00000400000000000000" pitchFamily="2" charset="-79"/>
              <a:cs typeface="Heebo Light" panose="00000400000000000000" pitchFamily="2" charset="-79"/>
            </a:endParaRPr>
          </a:p>
        </p:txBody>
      </p:sp>
      <p:sp>
        <p:nvSpPr>
          <p:cNvPr id="7" name="Rechteck: abgerundete Ecken 6">
            <a:extLst>
              <a:ext uri="{FF2B5EF4-FFF2-40B4-BE49-F238E27FC236}">
                <a16:creationId xmlns:a16="http://schemas.microsoft.com/office/drawing/2014/main" id="{D8AB7234-CDEF-433E-85BD-931DB7556161}"/>
              </a:ext>
            </a:extLst>
          </p:cNvPr>
          <p:cNvSpPr/>
          <p:nvPr/>
        </p:nvSpPr>
        <p:spPr>
          <a:xfrm>
            <a:off x="1007851" y="2496540"/>
            <a:ext cx="3945148" cy="862641"/>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de-CH" sz="2400" err="1"/>
              <a:t>Build</a:t>
            </a:r>
            <a:endParaRPr lang="de-CH" sz="2400"/>
          </a:p>
        </p:txBody>
      </p:sp>
      <p:sp>
        <p:nvSpPr>
          <p:cNvPr id="8" name="Rechteck: abgerundete Ecken 7">
            <a:extLst>
              <a:ext uri="{FF2B5EF4-FFF2-40B4-BE49-F238E27FC236}">
                <a16:creationId xmlns:a16="http://schemas.microsoft.com/office/drawing/2014/main" id="{585E3A32-72DE-4EA0-814E-6567FC4A85D1}"/>
              </a:ext>
            </a:extLst>
          </p:cNvPr>
          <p:cNvSpPr/>
          <p:nvPr/>
        </p:nvSpPr>
        <p:spPr>
          <a:xfrm>
            <a:off x="5401572" y="2496540"/>
            <a:ext cx="5799827" cy="86264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de-CH" sz="2400"/>
              <a:t>Care</a:t>
            </a:r>
          </a:p>
        </p:txBody>
      </p:sp>
      <p:sp>
        <p:nvSpPr>
          <p:cNvPr id="9" name="Rechteck: abgerundete Ecken 8">
            <a:extLst>
              <a:ext uri="{FF2B5EF4-FFF2-40B4-BE49-F238E27FC236}">
                <a16:creationId xmlns:a16="http://schemas.microsoft.com/office/drawing/2014/main" id="{C794050C-DDFB-4B65-91DE-E7C2B6A7C07A}"/>
              </a:ext>
            </a:extLst>
          </p:cNvPr>
          <p:cNvSpPr/>
          <p:nvPr/>
        </p:nvSpPr>
        <p:spPr>
          <a:xfrm>
            <a:off x="990599" y="3502949"/>
            <a:ext cx="1869057" cy="862641"/>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de-CH"/>
              <a:t>Financial analysis</a:t>
            </a:r>
          </a:p>
        </p:txBody>
      </p:sp>
      <p:sp>
        <p:nvSpPr>
          <p:cNvPr id="10" name="Rechteck: abgerundete Ecken 9">
            <a:extLst>
              <a:ext uri="{FF2B5EF4-FFF2-40B4-BE49-F238E27FC236}">
                <a16:creationId xmlns:a16="http://schemas.microsoft.com/office/drawing/2014/main" id="{939E2386-48B2-40BF-8526-69DF7B655883}"/>
              </a:ext>
            </a:extLst>
          </p:cNvPr>
          <p:cNvSpPr/>
          <p:nvPr/>
        </p:nvSpPr>
        <p:spPr>
          <a:xfrm>
            <a:off x="5369943" y="3502950"/>
            <a:ext cx="1869057" cy="86264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de-CH"/>
              <a:t>Ecology</a:t>
            </a:r>
          </a:p>
        </p:txBody>
      </p:sp>
      <p:sp>
        <p:nvSpPr>
          <p:cNvPr id="11" name="Rechteck: abgerundete Ecken 10">
            <a:extLst>
              <a:ext uri="{FF2B5EF4-FFF2-40B4-BE49-F238E27FC236}">
                <a16:creationId xmlns:a16="http://schemas.microsoft.com/office/drawing/2014/main" id="{E471C4CF-8D88-409F-95ED-E550D8332D94}"/>
              </a:ext>
            </a:extLst>
          </p:cNvPr>
          <p:cNvSpPr/>
          <p:nvPr/>
        </p:nvSpPr>
        <p:spPr>
          <a:xfrm>
            <a:off x="3083942" y="3502950"/>
            <a:ext cx="1869057" cy="862641"/>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de-CH"/>
              <a:t>Good corporate governance</a:t>
            </a:r>
          </a:p>
        </p:txBody>
      </p:sp>
      <p:sp>
        <p:nvSpPr>
          <p:cNvPr id="12" name="Rechteck: abgerundete Ecken 11">
            <a:extLst>
              <a:ext uri="{FF2B5EF4-FFF2-40B4-BE49-F238E27FC236}">
                <a16:creationId xmlns:a16="http://schemas.microsoft.com/office/drawing/2014/main" id="{FCDAE650-8491-44F7-B0FD-69A3D25D8263}"/>
              </a:ext>
            </a:extLst>
          </p:cNvPr>
          <p:cNvSpPr/>
          <p:nvPr/>
        </p:nvSpPr>
        <p:spPr>
          <a:xfrm>
            <a:off x="7351143" y="3502951"/>
            <a:ext cx="1869057" cy="86264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de-CH"/>
              <a:t>Social</a:t>
            </a:r>
          </a:p>
        </p:txBody>
      </p:sp>
      <p:sp>
        <p:nvSpPr>
          <p:cNvPr id="13" name="Rechteck: abgerundete Ecken 12">
            <a:extLst>
              <a:ext uri="{FF2B5EF4-FFF2-40B4-BE49-F238E27FC236}">
                <a16:creationId xmlns:a16="http://schemas.microsoft.com/office/drawing/2014/main" id="{10B34579-064F-4421-A67B-8C046AED7A0F}"/>
              </a:ext>
            </a:extLst>
          </p:cNvPr>
          <p:cNvSpPr/>
          <p:nvPr/>
        </p:nvSpPr>
        <p:spPr>
          <a:xfrm>
            <a:off x="9332343" y="3502950"/>
            <a:ext cx="1869057" cy="86264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de-CH"/>
              <a:t>Impact &amp; </a:t>
            </a:r>
            <a:r>
              <a:rPr lang="de-CH" err="1"/>
              <a:t>Exclusion Criteria</a:t>
            </a:r>
          </a:p>
        </p:txBody>
      </p:sp>
      <p:sp>
        <p:nvSpPr>
          <p:cNvPr id="14" name="Geschweifte Klammer links 13">
            <a:extLst>
              <a:ext uri="{FF2B5EF4-FFF2-40B4-BE49-F238E27FC236}">
                <a16:creationId xmlns:a16="http://schemas.microsoft.com/office/drawing/2014/main" id="{6F4C4F20-7376-48C7-B1AD-081888C7F6B5}"/>
              </a:ext>
            </a:extLst>
          </p:cNvPr>
          <p:cNvSpPr/>
          <p:nvPr/>
        </p:nvSpPr>
        <p:spPr>
          <a:xfrm rot="5400000">
            <a:off x="5937848" y="-2962538"/>
            <a:ext cx="333555" cy="10193548"/>
          </a:xfrm>
          <a:prstGeom prst="leftBrace">
            <a:avLst/>
          </a:prstGeom>
          <a:ln w="28575">
            <a:solidFill>
              <a:schemeClr val="tx2">
                <a:alpha val="49804"/>
              </a:schemeClr>
            </a:solidFill>
          </a:ln>
        </p:spPr>
        <p:style>
          <a:lnRef idx="3">
            <a:schemeClr val="accent6"/>
          </a:lnRef>
          <a:fillRef idx="0">
            <a:schemeClr val="accent6"/>
          </a:fillRef>
          <a:effectRef idx="2">
            <a:schemeClr val="accent6"/>
          </a:effectRef>
          <a:fontRef idx="minor">
            <a:schemeClr val="tx1"/>
          </a:fontRef>
        </p:style>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de-CH"/>
          </a:p>
        </p:txBody>
      </p:sp>
      <p:sp>
        <p:nvSpPr>
          <p:cNvPr id="15" name="Textfeld 14">
            <a:extLst>
              <a:ext uri="{FF2B5EF4-FFF2-40B4-BE49-F238E27FC236}">
                <a16:creationId xmlns:a16="http://schemas.microsoft.com/office/drawing/2014/main" id="{DE2BC222-E36F-4FED-AB4E-BE2C65B4F051}"/>
              </a:ext>
            </a:extLst>
          </p:cNvPr>
          <p:cNvSpPr txBox="1"/>
          <p:nvPr/>
        </p:nvSpPr>
        <p:spPr>
          <a:xfrm>
            <a:off x="4770405" y="1526240"/>
            <a:ext cx="2668437"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de-CH"/>
              <a:t>Analysis unit</a:t>
            </a:r>
          </a:p>
        </p:txBody>
      </p:sp>
      <p:sp>
        <p:nvSpPr>
          <p:cNvPr id="16" name="Geschweifte Klammer links 15">
            <a:extLst>
              <a:ext uri="{FF2B5EF4-FFF2-40B4-BE49-F238E27FC236}">
                <a16:creationId xmlns:a16="http://schemas.microsoft.com/office/drawing/2014/main" id="{8B685A72-3BD9-4E11-B4AE-B1455094C6F1}"/>
              </a:ext>
            </a:extLst>
          </p:cNvPr>
          <p:cNvSpPr/>
          <p:nvPr/>
        </p:nvSpPr>
        <p:spPr>
          <a:xfrm rot="16200000">
            <a:off x="5937849" y="-368880"/>
            <a:ext cx="333555" cy="10193548"/>
          </a:xfrm>
          <a:prstGeom prst="leftBrace">
            <a:avLst/>
          </a:prstGeom>
          <a:ln w="28575">
            <a:solidFill>
              <a:schemeClr val="tx2">
                <a:alpha val="49804"/>
              </a:schemeClr>
            </a:solidFill>
          </a:ln>
        </p:spPr>
        <p:style>
          <a:lnRef idx="3">
            <a:schemeClr val="accent6"/>
          </a:lnRef>
          <a:fillRef idx="0">
            <a:schemeClr val="accent6"/>
          </a:fillRef>
          <a:effectRef idx="2">
            <a:schemeClr val="accent6"/>
          </a:effectRef>
          <a:fontRef idx="minor">
            <a:schemeClr val="tx1"/>
          </a:fontRef>
        </p:style>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de-CH"/>
          </a:p>
        </p:txBody>
      </p:sp>
      <p:sp>
        <p:nvSpPr>
          <p:cNvPr id="17" name="Textfeld 16">
            <a:extLst>
              <a:ext uri="{FF2B5EF4-FFF2-40B4-BE49-F238E27FC236}">
                <a16:creationId xmlns:a16="http://schemas.microsoft.com/office/drawing/2014/main" id="{83F1AC87-2B96-41FC-B690-8A314B345C71}"/>
              </a:ext>
            </a:extLst>
          </p:cNvPr>
          <p:cNvSpPr txBox="1"/>
          <p:nvPr/>
        </p:nvSpPr>
        <p:spPr>
          <a:xfrm>
            <a:off x="2008520" y="4962429"/>
            <a:ext cx="8333117"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de-CH"/>
              <a:t>Promotion - Weighting "</a:t>
            </a:r>
            <a:r>
              <a:rPr lang="de-CH" err="1"/>
              <a:t>Build</a:t>
            </a:r>
            <a:r>
              <a:rPr lang="de-CH"/>
              <a:t>" &amp; "Care" - Exclusion criteria </a:t>
            </a:r>
          </a:p>
        </p:txBody>
      </p:sp>
    </p:spTree>
    <p:extLst>
      <p:ext uri="{BB962C8B-B14F-4D97-AF65-F5344CB8AC3E}">
        <p14:creationId xmlns:p14="http://schemas.microsoft.com/office/powerpoint/2010/main" val="3510473776"/>
      </p:ext>
    </p:extLst>
  </p:cSld>
  <p:clrMapOvr>
    <a:masterClrMapping/>
  </p:clrMapOvr>
</p:sld>
</file>

<file path=ppt/slides/slide510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C0EEB0-CBEE-46A5-A062-F7ACCD848555}"/>
              </a:ext>
            </a:extLst>
          </p:cNvPr>
          <p:cNvSpPr>
            <a:spLocks noGrp="1"/>
          </p:cNvSpPr>
          <p:nvPr>
            <p:ph type="title"/>
          </p:nvPr>
        </p:nvSpPr>
        <p:spPr/>
        <p:txBody>
          <a:bodyPr>
            <a:normAutofit/>
          </a:bodyPr>
          <a:lstStyle/>
          <a:p>
            <a:pPr algn="l"/>
            <a:r>
              <a:rPr lang="de-DE" sz="3600" b="1" err="1">
                <a:latin typeface="Heebo Light" panose="00000400000000000000" pitchFamily="2" charset="-79"/>
                <a:cs typeface="Heebo Light" panose="00000400000000000000" pitchFamily="2" charset="-79"/>
              </a:rPr>
              <a:t>Build </a:t>
            </a:r>
            <a:r>
              <a:rPr lang="de-DE" sz="3600" b="1">
                <a:latin typeface="Heebo Light" panose="00000400000000000000" pitchFamily="2" charset="-79"/>
                <a:cs typeface="Heebo Light" panose="00000400000000000000" pitchFamily="2" charset="-79"/>
              </a:rPr>
              <a:t>&amp; Care AMC: Investment process</a:t>
            </a:r>
          </a:p>
        </p:txBody>
      </p:sp>
      <p:sp>
        <p:nvSpPr>
          <p:cNvPr id="5" name="Foliennummernplatzhalter 4">
            <a:extLst>
              <a:ext uri="{FF2B5EF4-FFF2-40B4-BE49-F238E27FC236}">
                <a16:creationId xmlns:a16="http://schemas.microsoft.com/office/drawing/2014/main" id="{C292739F-2288-42F3-96A8-56BE5C882C45}"/>
              </a:ext>
            </a:extLst>
          </p:cNvPr>
          <p:cNvSpPr>
            <a:spLocks noGrp="1"/>
          </p:cNvSpPr>
          <p:nvPr>
            <p:ph type="sldNum" sz="quarter" idx="12"/>
          </p:nvPr>
        </p:nvSpPr>
        <p:spPr/>
        <p:txBody>
          <a:bodyPr/>
          <a:lstStyle/>
          <a:p>
            <a:fld id="{6D22F896-40B5-4ADD-8801-0D06FADFA095}" type="slidenum">
              <a:rPr lang="en-US" smtClean="0">
                <a:latin typeface="Heebo Light" panose="00000400000000000000" pitchFamily="2" charset="-79"/>
                <a:cs typeface="Heebo Light" panose="00000400000000000000" pitchFamily="2" charset="-79"/>
              </a:rPr>
              <a:t> 5</a:t>
            </a:fld>
            <a:endParaRPr lang="en-US">
              <a:latin typeface="Heebo Light" panose="00000400000000000000" pitchFamily="2" charset="-79"/>
              <a:cs typeface="Heebo Light" panose="00000400000000000000" pitchFamily="2" charset="-79"/>
            </a:endParaRPr>
          </a:p>
        </p:txBody>
      </p:sp>
      <p:sp>
        <p:nvSpPr>
          <p:cNvPr id="7" name="Rechteck: abgerundete Ecken 6">
            <a:extLst>
              <a:ext uri="{FF2B5EF4-FFF2-40B4-BE49-F238E27FC236}">
                <a16:creationId xmlns:a16="http://schemas.microsoft.com/office/drawing/2014/main" id="{7316AD4C-F25B-4364-B9E9-E30B0F8C00C8}"/>
              </a:ext>
            </a:extLst>
          </p:cNvPr>
          <p:cNvSpPr/>
          <p:nvPr/>
        </p:nvSpPr>
        <p:spPr>
          <a:xfrm>
            <a:off x="2535965" y="2418086"/>
            <a:ext cx="2816435" cy="452331"/>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de-CH" sz="2400" err="1"/>
              <a:t>Build</a:t>
            </a:r>
            <a:endParaRPr lang="de-CH" sz="2400"/>
          </a:p>
        </p:txBody>
      </p:sp>
      <p:sp>
        <p:nvSpPr>
          <p:cNvPr id="8" name="Rechteck: abgerundete Ecken 7">
            <a:extLst>
              <a:ext uri="{FF2B5EF4-FFF2-40B4-BE49-F238E27FC236}">
                <a16:creationId xmlns:a16="http://schemas.microsoft.com/office/drawing/2014/main" id="{8902CF44-294B-4D43-9C3A-AC34565846D9}"/>
              </a:ext>
            </a:extLst>
          </p:cNvPr>
          <p:cNvSpPr/>
          <p:nvPr/>
        </p:nvSpPr>
        <p:spPr>
          <a:xfrm>
            <a:off x="2518714" y="2966145"/>
            <a:ext cx="1359610" cy="59494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de-CH" sz="1200"/>
              <a:t>Financial analysis</a:t>
            </a:r>
          </a:p>
        </p:txBody>
      </p:sp>
      <p:sp>
        <p:nvSpPr>
          <p:cNvPr id="9" name="Rechteck: abgerundete Ecken 8">
            <a:extLst>
              <a:ext uri="{FF2B5EF4-FFF2-40B4-BE49-F238E27FC236}">
                <a16:creationId xmlns:a16="http://schemas.microsoft.com/office/drawing/2014/main" id="{AA0AF840-8EC5-4F85-BFE0-ACA58C0D24B4}"/>
              </a:ext>
            </a:extLst>
          </p:cNvPr>
          <p:cNvSpPr/>
          <p:nvPr/>
        </p:nvSpPr>
        <p:spPr>
          <a:xfrm>
            <a:off x="3990467" y="2966145"/>
            <a:ext cx="1361933" cy="594941"/>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de-CH" sz="1200"/>
              <a:t>Good corporate governance</a:t>
            </a:r>
          </a:p>
        </p:txBody>
      </p:sp>
      <p:sp>
        <p:nvSpPr>
          <p:cNvPr id="3" name="Textfeld 2">
            <a:extLst>
              <a:ext uri="{FF2B5EF4-FFF2-40B4-BE49-F238E27FC236}">
                <a16:creationId xmlns:a16="http://schemas.microsoft.com/office/drawing/2014/main" id="{CC4796D4-332E-4D6A-85A6-8EE93D5C64F5}"/>
              </a:ext>
            </a:extLst>
          </p:cNvPr>
          <p:cNvSpPr txBox="1"/>
          <p:nvPr/>
        </p:nvSpPr>
        <p:spPr>
          <a:xfrm>
            <a:off x="2475741" y="3652513"/>
            <a:ext cx="1514726" cy="600164"/>
          </a:xfrm>
          <a:prstGeom prst="rect">
            <a:avLst/>
          </a:prstGeom>
          <a:noFill/>
        </p:spPr>
        <p:txBody>
          <a:bodyPr wrap="square" rtlCol="0">
            <a:spAutoFit/>
          </a:bodyPr>
          <a:lstStyle/>
          <a:p>
            <a:r>
              <a:rPr lang="de-CH" sz="1100"/>
              <a:t>4 criteria (each grade 1-10)</a:t>
            </a:r>
          </a:p>
          <a:p>
            <a:r>
              <a:rPr lang="de-CH" sz="1100"/>
              <a:t>One grade (cut)</a:t>
            </a:r>
          </a:p>
        </p:txBody>
      </p:sp>
      <p:sp>
        <p:nvSpPr>
          <p:cNvPr id="10" name="Textfeld 9">
            <a:extLst>
              <a:ext uri="{FF2B5EF4-FFF2-40B4-BE49-F238E27FC236}">
                <a16:creationId xmlns:a16="http://schemas.microsoft.com/office/drawing/2014/main" id="{46E6584E-08DF-4A79-9A7F-3AD39A7B26CE}"/>
              </a:ext>
            </a:extLst>
          </p:cNvPr>
          <p:cNvSpPr txBox="1"/>
          <p:nvPr/>
        </p:nvSpPr>
        <p:spPr>
          <a:xfrm>
            <a:off x="3992790" y="3656814"/>
            <a:ext cx="1359610" cy="600164"/>
          </a:xfrm>
          <a:prstGeom prst="rect">
            <a:avLst/>
          </a:prstGeom>
          <a:noFill/>
        </p:spPr>
        <p:txBody>
          <a:bodyPr wrap="square" rtlCol="0">
            <a:spAutoFit/>
          </a:bodyPr>
          <a:lstStyle/>
          <a:p>
            <a:r>
              <a:rPr lang="de-CH" sz="1100"/>
              <a:t>5 criteria (each grade 1-10)</a:t>
            </a:r>
          </a:p>
          <a:p>
            <a:r>
              <a:rPr lang="de-CH" sz="1100"/>
              <a:t>One grade (cut)</a:t>
            </a:r>
          </a:p>
        </p:txBody>
      </p:sp>
      <p:sp>
        <p:nvSpPr>
          <p:cNvPr id="11" name="Geschweifte Klammer rechts 10">
            <a:extLst>
              <a:ext uri="{FF2B5EF4-FFF2-40B4-BE49-F238E27FC236}">
                <a16:creationId xmlns:a16="http://schemas.microsoft.com/office/drawing/2014/main" id="{E9412E28-7F87-4FAB-8BAB-AD3361B8344C}"/>
              </a:ext>
            </a:extLst>
          </p:cNvPr>
          <p:cNvSpPr/>
          <p:nvPr/>
        </p:nvSpPr>
        <p:spPr>
          <a:xfrm rot="5400000">
            <a:off x="3636065" y="2813940"/>
            <a:ext cx="529246" cy="312643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CH"/>
          </a:p>
        </p:txBody>
      </p:sp>
      <p:sp>
        <p:nvSpPr>
          <p:cNvPr id="13" name="Textfeld 12">
            <a:extLst>
              <a:ext uri="{FF2B5EF4-FFF2-40B4-BE49-F238E27FC236}">
                <a16:creationId xmlns:a16="http://schemas.microsoft.com/office/drawing/2014/main" id="{4476DAAB-9BB4-4DBF-8274-97158DA745F8}"/>
              </a:ext>
            </a:extLst>
          </p:cNvPr>
          <p:cNvSpPr txBox="1"/>
          <p:nvPr/>
        </p:nvSpPr>
        <p:spPr>
          <a:xfrm>
            <a:off x="2663246" y="4638180"/>
            <a:ext cx="2689154" cy="461665"/>
          </a:xfrm>
          <a:prstGeom prst="rect">
            <a:avLst/>
          </a:prstGeom>
          <a:noFill/>
        </p:spPr>
        <p:txBody>
          <a:bodyPr wrap="square" rtlCol="0">
            <a:spAutoFit/>
          </a:bodyPr>
          <a:lstStyle/>
          <a:p>
            <a:pPr algn="ctr"/>
            <a:r>
              <a:rPr lang="de-CH" sz="1200"/>
              <a:t>"B" grade (equally weighted average of 2 grades above).</a:t>
            </a:r>
          </a:p>
        </p:txBody>
      </p:sp>
      <p:sp>
        <p:nvSpPr>
          <p:cNvPr id="14" name="Rechteck: abgerundete Ecken 13">
            <a:extLst>
              <a:ext uri="{FF2B5EF4-FFF2-40B4-BE49-F238E27FC236}">
                <a16:creationId xmlns:a16="http://schemas.microsoft.com/office/drawing/2014/main" id="{8A225E91-2863-4A20-8C97-C39A47331F69}"/>
              </a:ext>
            </a:extLst>
          </p:cNvPr>
          <p:cNvSpPr/>
          <p:nvPr/>
        </p:nvSpPr>
        <p:spPr>
          <a:xfrm>
            <a:off x="5503762" y="2426831"/>
            <a:ext cx="4252256" cy="453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de-CH" sz="2400"/>
              <a:t>Care</a:t>
            </a:r>
          </a:p>
        </p:txBody>
      </p:sp>
      <p:sp>
        <p:nvSpPr>
          <p:cNvPr id="15" name="Rechteck: abgerundete Ecken 14">
            <a:extLst>
              <a:ext uri="{FF2B5EF4-FFF2-40B4-BE49-F238E27FC236}">
                <a16:creationId xmlns:a16="http://schemas.microsoft.com/office/drawing/2014/main" id="{984BC42F-A506-47FB-8674-9C1DFF912EBD}"/>
              </a:ext>
            </a:extLst>
          </p:cNvPr>
          <p:cNvSpPr/>
          <p:nvPr/>
        </p:nvSpPr>
        <p:spPr>
          <a:xfrm>
            <a:off x="5495781" y="2960269"/>
            <a:ext cx="1360800" cy="5940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de-CH" sz="1200"/>
              <a:t>Ecology</a:t>
            </a:r>
          </a:p>
        </p:txBody>
      </p:sp>
      <p:sp>
        <p:nvSpPr>
          <p:cNvPr id="16" name="Rechteck: abgerundete Ecken 15">
            <a:extLst>
              <a:ext uri="{FF2B5EF4-FFF2-40B4-BE49-F238E27FC236}">
                <a16:creationId xmlns:a16="http://schemas.microsoft.com/office/drawing/2014/main" id="{429A6CD5-666D-4928-BA3B-99AE6771E192}"/>
              </a:ext>
            </a:extLst>
          </p:cNvPr>
          <p:cNvSpPr/>
          <p:nvPr/>
        </p:nvSpPr>
        <p:spPr>
          <a:xfrm>
            <a:off x="6969857" y="2960269"/>
            <a:ext cx="1360800" cy="5940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de-CH" sz="1200"/>
              <a:t>Social</a:t>
            </a:r>
          </a:p>
        </p:txBody>
      </p:sp>
      <p:sp>
        <p:nvSpPr>
          <p:cNvPr id="17" name="Rechteck: abgerundete Ecken 16">
            <a:extLst>
              <a:ext uri="{FF2B5EF4-FFF2-40B4-BE49-F238E27FC236}">
                <a16:creationId xmlns:a16="http://schemas.microsoft.com/office/drawing/2014/main" id="{F51760EE-B7CC-4839-A396-AE9C980E1983}"/>
              </a:ext>
            </a:extLst>
          </p:cNvPr>
          <p:cNvSpPr/>
          <p:nvPr/>
        </p:nvSpPr>
        <p:spPr>
          <a:xfrm>
            <a:off x="8418866" y="2960269"/>
            <a:ext cx="1360800" cy="5940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de-CH" sz="1200"/>
              <a:t>Impact &amp; </a:t>
            </a:r>
            <a:r>
              <a:rPr lang="de-CH" sz="1200" err="1"/>
              <a:t>Exclusion Criteria</a:t>
            </a:r>
          </a:p>
        </p:txBody>
      </p:sp>
      <p:sp>
        <p:nvSpPr>
          <p:cNvPr id="19" name="Textfeld 18">
            <a:extLst>
              <a:ext uri="{FF2B5EF4-FFF2-40B4-BE49-F238E27FC236}">
                <a16:creationId xmlns:a16="http://schemas.microsoft.com/office/drawing/2014/main" id="{033E332E-0455-4680-AA53-FF4C51298578}"/>
              </a:ext>
            </a:extLst>
          </p:cNvPr>
          <p:cNvSpPr txBox="1"/>
          <p:nvPr/>
        </p:nvSpPr>
        <p:spPr>
          <a:xfrm>
            <a:off x="5565843" y="3654458"/>
            <a:ext cx="1220675" cy="600164"/>
          </a:xfrm>
          <a:prstGeom prst="rect">
            <a:avLst/>
          </a:prstGeom>
          <a:noFill/>
        </p:spPr>
        <p:txBody>
          <a:bodyPr wrap="square" rtlCol="0">
            <a:spAutoFit/>
          </a:bodyPr>
          <a:lstStyle/>
          <a:p>
            <a:r>
              <a:rPr lang="de-CH" sz="1100"/>
              <a:t>1 criterion (</a:t>
            </a:r>
            <a:r>
              <a:rPr lang="de-CH" sz="1100" err="1"/>
              <a:t>Env</a:t>
            </a:r>
            <a:r>
              <a:rPr lang="de-CH" sz="1100"/>
              <a:t>. Pillar MSCI), grade 1-10</a:t>
            </a:r>
          </a:p>
        </p:txBody>
      </p:sp>
      <p:sp>
        <p:nvSpPr>
          <p:cNvPr id="20" name="Textfeld 19">
            <a:extLst>
              <a:ext uri="{FF2B5EF4-FFF2-40B4-BE49-F238E27FC236}">
                <a16:creationId xmlns:a16="http://schemas.microsoft.com/office/drawing/2014/main" id="{9DAE5361-E2E8-455D-B97A-42A62F2076EB}"/>
              </a:ext>
            </a:extLst>
          </p:cNvPr>
          <p:cNvSpPr txBox="1"/>
          <p:nvPr/>
        </p:nvSpPr>
        <p:spPr>
          <a:xfrm>
            <a:off x="6990391" y="3652513"/>
            <a:ext cx="1296529" cy="600164"/>
          </a:xfrm>
          <a:prstGeom prst="rect">
            <a:avLst/>
          </a:prstGeom>
          <a:noFill/>
        </p:spPr>
        <p:txBody>
          <a:bodyPr wrap="square" rtlCol="0">
            <a:spAutoFit/>
          </a:bodyPr>
          <a:lstStyle/>
          <a:p>
            <a:r>
              <a:rPr lang="de-CH" sz="1100"/>
              <a:t>1 criterion (</a:t>
            </a:r>
            <a:r>
              <a:rPr lang="de-CH" sz="1100" err="1"/>
              <a:t>Social </a:t>
            </a:r>
            <a:r>
              <a:rPr lang="de-CH" sz="1100"/>
              <a:t>Pillar MSCI), grade 1-10</a:t>
            </a:r>
          </a:p>
        </p:txBody>
      </p:sp>
      <p:sp>
        <p:nvSpPr>
          <p:cNvPr id="21" name="Textfeld 20">
            <a:extLst>
              <a:ext uri="{FF2B5EF4-FFF2-40B4-BE49-F238E27FC236}">
                <a16:creationId xmlns:a16="http://schemas.microsoft.com/office/drawing/2014/main" id="{1BA51555-C297-472F-B7DD-05884F5D845C}"/>
              </a:ext>
            </a:extLst>
          </p:cNvPr>
          <p:cNvSpPr txBox="1"/>
          <p:nvPr/>
        </p:nvSpPr>
        <p:spPr>
          <a:xfrm>
            <a:off x="8418866" y="3620621"/>
            <a:ext cx="1741733" cy="769441"/>
          </a:xfrm>
          <a:prstGeom prst="rect">
            <a:avLst/>
          </a:prstGeom>
          <a:noFill/>
        </p:spPr>
        <p:txBody>
          <a:bodyPr wrap="square" rtlCol="0">
            <a:spAutoFit/>
          </a:bodyPr>
          <a:lstStyle/>
          <a:p>
            <a:r>
              <a:rPr lang="de-CH" sz="1100"/>
              <a:t>Impact: Qualitative Score 1-10 / </a:t>
            </a:r>
            <a:r>
              <a:rPr lang="de-CH" sz="1100" err="1"/>
              <a:t>Controversy </a:t>
            </a:r>
            <a:r>
              <a:rPr lang="de-CH" sz="1100" err="1"/>
              <a:t>overall </a:t>
            </a:r>
            <a:r>
              <a:rPr lang="de-CH" sz="1100"/>
              <a:t>Score 1-10</a:t>
            </a:r>
          </a:p>
          <a:p>
            <a:r>
              <a:rPr lang="de-CH" sz="1100"/>
              <a:t>One grade (cut)</a:t>
            </a:r>
          </a:p>
        </p:txBody>
      </p:sp>
      <p:sp>
        <p:nvSpPr>
          <p:cNvPr id="22" name="Geschweifte Klammer rechts 21">
            <a:extLst>
              <a:ext uri="{FF2B5EF4-FFF2-40B4-BE49-F238E27FC236}">
                <a16:creationId xmlns:a16="http://schemas.microsoft.com/office/drawing/2014/main" id="{5CE72D66-41ED-45A2-9406-4D7F36EDEF7A}"/>
              </a:ext>
            </a:extLst>
          </p:cNvPr>
          <p:cNvSpPr/>
          <p:nvPr/>
        </p:nvSpPr>
        <p:spPr>
          <a:xfrm rot="5400000">
            <a:off x="7410532" y="2194182"/>
            <a:ext cx="529246" cy="435874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CH"/>
          </a:p>
        </p:txBody>
      </p:sp>
      <p:sp>
        <p:nvSpPr>
          <p:cNvPr id="23" name="Textfeld 22">
            <a:extLst>
              <a:ext uri="{FF2B5EF4-FFF2-40B4-BE49-F238E27FC236}">
                <a16:creationId xmlns:a16="http://schemas.microsoft.com/office/drawing/2014/main" id="{37D8192C-3A3E-4A8C-9D23-7A23C63EC598}"/>
              </a:ext>
            </a:extLst>
          </p:cNvPr>
          <p:cNvSpPr txBox="1"/>
          <p:nvPr/>
        </p:nvSpPr>
        <p:spPr>
          <a:xfrm>
            <a:off x="5669495" y="4683111"/>
            <a:ext cx="4002650" cy="276999"/>
          </a:xfrm>
          <a:prstGeom prst="rect">
            <a:avLst/>
          </a:prstGeom>
          <a:noFill/>
        </p:spPr>
        <p:txBody>
          <a:bodyPr wrap="square" rtlCol="0">
            <a:spAutoFit/>
          </a:bodyPr>
          <a:lstStyle/>
          <a:p>
            <a:pPr algn="ctr"/>
            <a:r>
              <a:rPr lang="de-CH" sz="1200"/>
              <a:t>"C" grade (equally weighted average of 3 grades above).</a:t>
            </a:r>
          </a:p>
        </p:txBody>
      </p:sp>
      <p:sp>
        <p:nvSpPr>
          <p:cNvPr id="4" name="Legende: mit Pfeil nach unten 3">
            <a:extLst>
              <a:ext uri="{FF2B5EF4-FFF2-40B4-BE49-F238E27FC236}">
                <a16:creationId xmlns:a16="http://schemas.microsoft.com/office/drawing/2014/main" id="{BD5F7E36-0BBD-49C8-8B19-38CD96BB389D}"/>
              </a:ext>
            </a:extLst>
          </p:cNvPr>
          <p:cNvSpPr/>
          <p:nvPr/>
        </p:nvSpPr>
        <p:spPr>
          <a:xfrm>
            <a:off x="1294255" y="1268763"/>
            <a:ext cx="9603490" cy="989215"/>
          </a:xfrm>
          <a:prstGeom prst="downArrowCallout">
            <a:avLst>
              <a:gd name="adj1" fmla="val 26591"/>
              <a:gd name="adj2" fmla="val 25000"/>
              <a:gd name="adj3" fmla="val 25000"/>
              <a:gd name="adj4" fmla="val 425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a:t>Universe of 55 stocks (AIR) with qualitative growth and good market position</a:t>
            </a:r>
          </a:p>
        </p:txBody>
      </p:sp>
      <p:sp>
        <p:nvSpPr>
          <p:cNvPr id="12" name="Textfeld 11">
            <a:extLst>
              <a:ext uri="{FF2B5EF4-FFF2-40B4-BE49-F238E27FC236}">
                <a16:creationId xmlns:a16="http://schemas.microsoft.com/office/drawing/2014/main" id="{707A263B-C407-4E1D-94C6-56C1A416B7BB}"/>
              </a:ext>
            </a:extLst>
          </p:cNvPr>
          <p:cNvSpPr txBox="1"/>
          <p:nvPr/>
        </p:nvSpPr>
        <p:spPr>
          <a:xfrm>
            <a:off x="2107245" y="6170990"/>
            <a:ext cx="7898524" cy="369332"/>
          </a:xfrm>
          <a:prstGeom prst="rect">
            <a:avLst/>
          </a:prstGeom>
          <a:noFill/>
        </p:spPr>
        <p:txBody>
          <a:bodyPr wrap="square" rtlCol="0">
            <a:spAutoFit/>
          </a:bodyPr>
          <a:lstStyle/>
          <a:p>
            <a:pPr algn="ctr"/>
            <a:r>
              <a:rPr lang="de-CH" dirty="0"/>
              <a:t>Portfolio of around 20 securities</a:t>
            </a:r>
          </a:p>
        </p:txBody>
      </p:sp>
      <p:sp>
        <p:nvSpPr>
          <p:cNvPr id="18" name="Rechteck 17">
            <a:extLst>
              <a:ext uri="{FF2B5EF4-FFF2-40B4-BE49-F238E27FC236}">
                <a16:creationId xmlns:a16="http://schemas.microsoft.com/office/drawing/2014/main" id="{F4BC4EA9-C85D-4D86-8B40-599A826EACBC}"/>
              </a:ext>
            </a:extLst>
          </p:cNvPr>
          <p:cNvSpPr/>
          <p:nvPr/>
        </p:nvSpPr>
        <p:spPr>
          <a:xfrm>
            <a:off x="1294255" y="2301103"/>
            <a:ext cx="9603490" cy="35147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4" name="Pfeil: nach unten 23">
            <a:extLst>
              <a:ext uri="{FF2B5EF4-FFF2-40B4-BE49-F238E27FC236}">
                <a16:creationId xmlns:a16="http://schemas.microsoft.com/office/drawing/2014/main" id="{D4423B7C-B0F3-42E5-BB07-E2ADEC05B63C}"/>
              </a:ext>
            </a:extLst>
          </p:cNvPr>
          <p:cNvSpPr/>
          <p:nvPr/>
        </p:nvSpPr>
        <p:spPr>
          <a:xfrm>
            <a:off x="5784630" y="5816912"/>
            <a:ext cx="622738" cy="3160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5" name="Ellipse 24">
            <a:extLst>
              <a:ext uri="{FF2B5EF4-FFF2-40B4-BE49-F238E27FC236}">
                <a16:creationId xmlns:a16="http://schemas.microsoft.com/office/drawing/2014/main" id="{9D305CCC-0674-46B8-AC3F-79834DF44553}"/>
              </a:ext>
            </a:extLst>
          </p:cNvPr>
          <p:cNvSpPr/>
          <p:nvPr/>
        </p:nvSpPr>
        <p:spPr>
          <a:xfrm>
            <a:off x="450059" y="1268764"/>
            <a:ext cx="409903" cy="414776"/>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CH" b="1"/>
              <a:t>1</a:t>
            </a:r>
          </a:p>
        </p:txBody>
      </p:sp>
      <p:sp>
        <p:nvSpPr>
          <p:cNvPr id="26" name="Ellipse 25">
            <a:extLst>
              <a:ext uri="{FF2B5EF4-FFF2-40B4-BE49-F238E27FC236}">
                <a16:creationId xmlns:a16="http://schemas.microsoft.com/office/drawing/2014/main" id="{ED624945-BFC6-4811-9B14-8CB5B956360F}"/>
              </a:ext>
            </a:extLst>
          </p:cNvPr>
          <p:cNvSpPr/>
          <p:nvPr/>
        </p:nvSpPr>
        <p:spPr>
          <a:xfrm>
            <a:off x="450059" y="3682966"/>
            <a:ext cx="409903" cy="414776"/>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CH" b="1"/>
              <a:t>2</a:t>
            </a:r>
          </a:p>
        </p:txBody>
      </p:sp>
      <p:sp>
        <p:nvSpPr>
          <p:cNvPr id="27" name="Ellipse 26">
            <a:extLst>
              <a:ext uri="{FF2B5EF4-FFF2-40B4-BE49-F238E27FC236}">
                <a16:creationId xmlns:a16="http://schemas.microsoft.com/office/drawing/2014/main" id="{32C31583-2516-4D35-A553-89AEACE69669}"/>
              </a:ext>
            </a:extLst>
          </p:cNvPr>
          <p:cNvSpPr/>
          <p:nvPr/>
        </p:nvSpPr>
        <p:spPr>
          <a:xfrm>
            <a:off x="450059" y="6075004"/>
            <a:ext cx="409903" cy="414776"/>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CH" b="1"/>
              <a:t>3</a:t>
            </a:r>
          </a:p>
        </p:txBody>
      </p:sp>
      <p:sp>
        <p:nvSpPr>
          <p:cNvPr id="29" name="Textfeld 28">
            <a:extLst>
              <a:ext uri="{FF2B5EF4-FFF2-40B4-BE49-F238E27FC236}">
                <a16:creationId xmlns:a16="http://schemas.microsoft.com/office/drawing/2014/main" id="{96F488F2-521A-4EF0-A9D0-9A9A6B429B18}"/>
              </a:ext>
            </a:extLst>
          </p:cNvPr>
          <p:cNvSpPr txBox="1"/>
          <p:nvPr/>
        </p:nvSpPr>
        <p:spPr>
          <a:xfrm>
            <a:off x="6208223" y="1728857"/>
            <a:ext cx="3140248" cy="369332"/>
          </a:xfrm>
          <a:prstGeom prst="rect">
            <a:avLst/>
          </a:prstGeom>
          <a:noFill/>
        </p:spPr>
        <p:txBody>
          <a:bodyPr wrap="square" rtlCol="0">
            <a:spAutoFit/>
          </a:bodyPr>
          <a:lstStyle/>
          <a:p>
            <a:r>
              <a:rPr lang="de-CH"/>
              <a:t>Ethical exclusion criteria</a:t>
            </a:r>
          </a:p>
        </p:txBody>
      </p:sp>
      <p:sp>
        <p:nvSpPr>
          <p:cNvPr id="30" name="Geschweifte Klammer rechts 29">
            <a:extLst>
              <a:ext uri="{FF2B5EF4-FFF2-40B4-BE49-F238E27FC236}">
                <a16:creationId xmlns:a16="http://schemas.microsoft.com/office/drawing/2014/main" id="{C9FBB18C-B912-4228-982C-14248DB083D8}"/>
              </a:ext>
            </a:extLst>
          </p:cNvPr>
          <p:cNvSpPr/>
          <p:nvPr/>
        </p:nvSpPr>
        <p:spPr>
          <a:xfrm rot="5400000">
            <a:off x="5831376" y="1306984"/>
            <a:ext cx="529246" cy="75170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CH"/>
          </a:p>
        </p:txBody>
      </p:sp>
      <p:sp>
        <p:nvSpPr>
          <p:cNvPr id="31" name="Textfeld 30">
            <a:extLst>
              <a:ext uri="{FF2B5EF4-FFF2-40B4-BE49-F238E27FC236}">
                <a16:creationId xmlns:a16="http://schemas.microsoft.com/office/drawing/2014/main" id="{6E34266F-A097-4E9F-8734-FC5DADE8847F}"/>
              </a:ext>
            </a:extLst>
          </p:cNvPr>
          <p:cNvSpPr txBox="1"/>
          <p:nvPr/>
        </p:nvSpPr>
        <p:spPr>
          <a:xfrm>
            <a:off x="2261476" y="5312073"/>
            <a:ext cx="7898524" cy="369332"/>
          </a:xfrm>
          <a:prstGeom prst="rect">
            <a:avLst/>
          </a:prstGeom>
          <a:noFill/>
        </p:spPr>
        <p:txBody>
          <a:bodyPr wrap="square" rtlCol="0">
            <a:spAutoFit/>
          </a:bodyPr>
          <a:lstStyle/>
          <a:p>
            <a:pPr algn="ctr"/>
            <a:r>
              <a:rPr lang="de-CH"/>
              <a:t>Overall score (2/3 </a:t>
            </a:r>
            <a:r>
              <a:rPr lang="de-CH" err="1"/>
              <a:t>Build</a:t>
            </a:r>
            <a:r>
              <a:rPr lang="de-CH"/>
              <a:t>, 1/3 Care)</a:t>
            </a:r>
          </a:p>
        </p:txBody>
      </p:sp>
    </p:spTree>
    <p:extLst>
      <p:ext uri="{BB962C8B-B14F-4D97-AF65-F5344CB8AC3E}">
        <p14:creationId xmlns:p14="http://schemas.microsoft.com/office/powerpoint/2010/main" val="3514117067"/>
      </p:ext>
    </p:extLst>
  </p:cSld>
  <p:clrMapOvr>
    <a:masterClrMapping/>
  </p:clrMapOvr>
</p:sld>
</file>

<file path=ppt/slides/slide69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F2F2AD-811C-433C-B64C-9E0319BF7809}"/>
              </a:ext>
            </a:extLst>
          </p:cNvPr>
          <p:cNvSpPr>
            <a:spLocks noGrp="1"/>
          </p:cNvSpPr>
          <p:nvPr>
            <p:ph type="title"/>
          </p:nvPr>
        </p:nvSpPr>
        <p:spPr>
          <a:xfrm>
            <a:off x="609600" y="448809"/>
            <a:ext cx="10972800" cy="1143000"/>
          </a:xfrm>
        </p:spPr>
        <p:txBody>
          <a:bodyPr>
            <a:noAutofit/>
          </a:bodyPr>
          <a:lstStyle/>
          <a:p>
            <a:pPr algn="l"/>
            <a:r>
              <a:rPr lang="de-DE" b="1">
                <a:latin typeface="Heebo Light" panose="00000400000000000000" pitchFamily="2" charset="-79"/>
                <a:cs typeface="Heebo Light" panose="00000400000000000000" pitchFamily="2" charset="-79"/>
              </a:rPr>
              <a:t>Systematics </a:t>
            </a:r>
            <a:r>
              <a:rPr lang="de-DE" b="1" err="1">
                <a:latin typeface="Heebo Light" panose="00000400000000000000" pitchFamily="2" charset="-79"/>
                <a:cs typeface="Heebo Light" panose="00000400000000000000" pitchFamily="2" charset="-79"/>
              </a:rPr>
              <a:t>Porfolio Management</a:t>
            </a:r>
            <a:endParaRPr lang="de-DE" sz="3600" b="1">
              <a:latin typeface="Heebo Light" panose="00000400000000000000" pitchFamily="2" charset="-79"/>
              <a:cs typeface="Heebo Light" panose="00000400000000000000" pitchFamily="2" charset="-79"/>
            </a:endParaRPr>
          </a:p>
        </p:txBody>
      </p:sp>
      <p:sp>
        <p:nvSpPr>
          <p:cNvPr id="5" name="Foliennummernplatzhalter 4">
            <a:extLst>
              <a:ext uri="{FF2B5EF4-FFF2-40B4-BE49-F238E27FC236}">
                <a16:creationId xmlns:a16="http://schemas.microsoft.com/office/drawing/2014/main" id="{E77158FD-EF2F-4505-9FE4-DA3FBBC096D8}"/>
              </a:ext>
            </a:extLst>
          </p:cNvPr>
          <p:cNvSpPr>
            <a:spLocks noGrp="1"/>
          </p:cNvSpPr>
          <p:nvPr>
            <p:ph type="sldNum" sz="quarter" idx="12"/>
          </p:nvPr>
        </p:nvSpPr>
        <p:spPr/>
        <p:txBody>
          <a:bodyPr/>
          <a:lstStyle/>
          <a:p>
            <a:fld id="{6D22F896-40B5-4ADD-8801-0D06FADFA095}" type="slidenum">
              <a:rPr lang="en-US" smtClean="0">
                <a:latin typeface="Heebo Light" panose="00000400000000000000" pitchFamily="2" charset="-79"/>
                <a:cs typeface="Heebo Light" panose="00000400000000000000" pitchFamily="2" charset="-79"/>
              </a:rPr>
              <a:t> 6</a:t>
            </a:fld>
            <a:endParaRPr lang="en-US">
              <a:latin typeface="Heebo Light" panose="00000400000000000000" pitchFamily="2" charset="-79"/>
              <a:cs typeface="Heebo Light" panose="00000400000000000000" pitchFamily="2" charset="-79"/>
            </a:endParaRPr>
          </a:p>
        </p:txBody>
      </p:sp>
      <p:sp>
        <p:nvSpPr>
          <p:cNvPr id="6" name="Inhaltsplatzhalter 2">
            <a:extLst>
              <a:ext uri="{FF2B5EF4-FFF2-40B4-BE49-F238E27FC236}">
                <a16:creationId xmlns:a16="http://schemas.microsoft.com/office/drawing/2014/main" id="{69347D84-ABD4-43BC-AB85-3AA50003A24A}"/>
              </a:ext>
            </a:extLst>
          </p:cNvPr>
          <p:cNvSpPr>
            <a:spLocks noGrp="1"/>
          </p:cNvSpPr>
          <p:nvPr>
            <p:ph idx="1"/>
          </p:nvPr>
        </p:nvSpPr>
        <p:spPr>
          <a:xfrm>
            <a:off x="609600" y="1600206"/>
            <a:ext cx="10972800" cy="4525963"/>
          </a:xfrm>
        </p:spPr>
        <p:txBody>
          <a:bodyPr>
            <a:normAutofit/>
          </a:bodyPr>
          <a:lstStyle/>
          <a:p>
            <a:r>
              <a:rPr lang="de-CH" sz="2400">
                <a:latin typeface="+mj-lt"/>
                <a:cs typeface="Heebo Light" panose="00000400000000000000" pitchFamily="2" charset="-79"/>
              </a:rPr>
              <a:t>Basic principle </a:t>
            </a:r>
            <a:r>
              <a:rPr lang="de-CH" sz="2400">
                <a:latin typeface="+mj-lt"/>
                <a:cs typeface="Heebo Light" panose="00000400000000000000" pitchFamily="2" charset="-79"/>
              </a:rPr>
              <a:t>"</a:t>
            </a:r>
            <a:r>
              <a:rPr lang="de-CH" sz="2400" err="1">
                <a:latin typeface="+mj-lt"/>
                <a:cs typeface="Heebo Light" panose="00000400000000000000" pitchFamily="2" charset="-79"/>
              </a:rPr>
              <a:t>buy </a:t>
            </a:r>
            <a:r>
              <a:rPr lang="de-CH" sz="2400">
                <a:latin typeface="+mj-lt"/>
                <a:cs typeface="Heebo Light" panose="00000400000000000000" pitchFamily="2" charset="-79"/>
              </a:rPr>
              <a:t>and </a:t>
            </a:r>
            <a:r>
              <a:rPr lang="de-CH" sz="2400" err="1">
                <a:latin typeface="+mj-lt"/>
                <a:cs typeface="Heebo Light" panose="00000400000000000000" pitchFamily="2" charset="-79"/>
              </a:rPr>
              <a:t>forget</a:t>
            </a:r>
          </a:p>
          <a:p>
            <a:r>
              <a:rPr lang="de-CH" sz="2400">
                <a:latin typeface="+mj-lt"/>
                <a:cs typeface="Heebo Light" panose="00000400000000000000" pitchFamily="2" charset="-79"/>
              </a:rPr>
              <a:t>Income is reinvested (after costs) in the respective securities</a:t>
            </a:r>
          </a:p>
          <a:p>
            <a:r>
              <a:rPr lang="de-CH" sz="2400">
                <a:latin typeface="+mj-lt"/>
                <a:ea typeface="Calibri" panose="020F0502020204030204" pitchFamily="34" charset="0"/>
                <a:cs typeface="Heebo Light" panose="00000400000000000000" pitchFamily="2" charset="-79"/>
              </a:rPr>
              <a:t>No regular </a:t>
            </a:r>
            <a:r>
              <a:rPr lang="de-CH" sz="2400" err="1">
                <a:latin typeface="+mj-lt"/>
                <a:ea typeface="Calibri" panose="020F0502020204030204" pitchFamily="34" charset="0"/>
                <a:cs typeface="Heebo Light" panose="00000400000000000000" pitchFamily="2" charset="-79"/>
              </a:rPr>
              <a:t>rebalancing</a:t>
            </a:r>
            <a:r>
              <a:rPr lang="de-CH" sz="2400">
                <a:latin typeface="+mj-lt"/>
                <a:ea typeface="Calibri" panose="020F0502020204030204" pitchFamily="34" charset="0"/>
                <a:cs typeface="Heebo Light" panose="00000400000000000000" pitchFamily="2" charset="-79"/>
              </a:rPr>
              <a:t>, but limit of each stock to 20% of the total portfolio</a:t>
            </a:r>
          </a:p>
          <a:p>
            <a:r>
              <a:rPr lang="de-CH" sz="2400">
                <a:effectLst/>
                <a:latin typeface="+mj-lt"/>
                <a:ea typeface="Calibri" panose="020F0502020204030204" pitchFamily="34" charset="0"/>
                <a:cs typeface="Heebo Light" panose="00000400000000000000" pitchFamily="2" charset="-79"/>
              </a:rPr>
              <a:t>In the event of extraordinary events (threat to the business model, merger), the portfolio management reserves the right to sell securities</a:t>
            </a:r>
            <a:endParaRPr lang="de-CH" sz="2000">
              <a:effectLst/>
              <a:latin typeface="+mj-lt"/>
              <a:ea typeface="Calibri" panose="020F0502020204030204" pitchFamily="34" charset="0"/>
              <a:cs typeface="Times New Roman" panose="02020603050405020304" pitchFamily="18" charset="0"/>
            </a:endParaRPr>
          </a:p>
          <a:p>
            <a:endParaRPr lang="de-DE" sz="2400">
              <a:latin typeface="Heebo Light" panose="00000400000000000000" pitchFamily="2" charset="-79"/>
              <a:cs typeface="Heebo Light" panose="00000400000000000000" pitchFamily="2" charset="-79"/>
            </a:endParaRPr>
          </a:p>
        </p:txBody>
      </p:sp>
    </p:spTree>
    <p:extLst>
      <p:ext uri="{BB962C8B-B14F-4D97-AF65-F5344CB8AC3E}">
        <p14:creationId xmlns:p14="http://schemas.microsoft.com/office/powerpoint/2010/main" val="2323726018"/>
      </p:ext>
    </p:extLst>
  </p:cSld>
  <p:clrMapOvr>
    <a:masterClrMapping/>
  </p:clrMapOvr>
</p:sld>
</file>

<file path=ppt/slides/slide76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F2F2AD-811C-433C-B64C-9E0319BF7809}"/>
              </a:ext>
            </a:extLst>
          </p:cNvPr>
          <p:cNvSpPr>
            <a:spLocks noGrp="1"/>
          </p:cNvSpPr>
          <p:nvPr>
            <p:ph type="title"/>
          </p:nvPr>
        </p:nvSpPr>
        <p:spPr>
          <a:xfrm>
            <a:off x="609600" y="448809"/>
            <a:ext cx="10972800" cy="1143000"/>
          </a:xfrm>
        </p:spPr>
        <p:txBody>
          <a:bodyPr>
            <a:noAutofit/>
          </a:bodyPr>
          <a:lstStyle/>
          <a:p>
            <a:pPr algn="l"/>
            <a:r>
              <a:rPr lang="de-DE" sz="3600" b="1" err="1">
                <a:latin typeface="Heebo Light" panose="00000400000000000000" pitchFamily="2" charset="-79"/>
                <a:cs typeface="Heebo Light" panose="00000400000000000000" pitchFamily="2" charset="-79"/>
              </a:rPr>
              <a:t>Termsheet </a:t>
            </a:r>
            <a:r>
              <a:rPr lang="de-DE" sz="3600" b="1">
                <a:latin typeface="Heebo Light" panose="00000400000000000000" pitchFamily="2" charset="-79"/>
                <a:cs typeface="Heebo Light" panose="00000400000000000000" pitchFamily="2" charset="-79"/>
              </a:rPr>
              <a:t>AMC "Invethos </a:t>
            </a:r>
            <a:r>
              <a:rPr lang="de-DE" sz="3600" b="1" err="1">
                <a:latin typeface="Heebo Light" panose="00000400000000000000" pitchFamily="2" charset="-79"/>
                <a:cs typeface="Heebo Light" panose="00000400000000000000" pitchFamily="2" charset="-79"/>
              </a:rPr>
              <a:t>Build </a:t>
            </a:r>
            <a:r>
              <a:rPr lang="de-DE" sz="3600" b="1">
                <a:latin typeface="Heebo Light" panose="00000400000000000000" pitchFamily="2" charset="-79"/>
                <a:cs typeface="Heebo Light" panose="00000400000000000000" pitchFamily="2" charset="-79"/>
              </a:rPr>
              <a:t>&amp; Care" Shares Europe </a:t>
            </a:r>
          </a:p>
        </p:txBody>
      </p:sp>
      <p:sp>
        <p:nvSpPr>
          <p:cNvPr id="5" name="Foliennummernplatzhalter 4">
            <a:extLst>
              <a:ext uri="{FF2B5EF4-FFF2-40B4-BE49-F238E27FC236}">
                <a16:creationId xmlns:a16="http://schemas.microsoft.com/office/drawing/2014/main" id="{E77158FD-EF2F-4505-9FE4-DA3FBBC096D8}"/>
              </a:ext>
            </a:extLst>
          </p:cNvPr>
          <p:cNvSpPr>
            <a:spLocks noGrp="1"/>
          </p:cNvSpPr>
          <p:nvPr>
            <p:ph type="sldNum" sz="quarter" idx="12"/>
          </p:nvPr>
        </p:nvSpPr>
        <p:spPr/>
        <p:txBody>
          <a:bodyPr/>
          <a:lstStyle/>
          <a:p>
            <a:fld id="{6D22F896-40B5-4ADD-8801-0D06FADFA095}" type="slidenum">
              <a:rPr lang="en-US" smtClean="0">
                <a:latin typeface="Heebo Light" panose="00000400000000000000" pitchFamily="2" charset="-79"/>
                <a:cs typeface="Heebo Light" panose="00000400000000000000" pitchFamily="2" charset="-79"/>
              </a:rPr>
              <a:t> 7</a:t>
            </a:fld>
            <a:endParaRPr lang="en-US">
              <a:latin typeface="Heebo Light" panose="00000400000000000000" pitchFamily="2" charset="-79"/>
              <a:cs typeface="Heebo Light" panose="00000400000000000000" pitchFamily="2" charset="-79"/>
            </a:endParaRPr>
          </a:p>
        </p:txBody>
      </p:sp>
      <p:graphicFrame>
        <p:nvGraphicFramePr>
          <p:cNvPr id="7" name="Tabelle 7">
            <a:extLst>
              <a:ext uri="{FF2B5EF4-FFF2-40B4-BE49-F238E27FC236}">
                <a16:creationId xmlns:a16="http://schemas.microsoft.com/office/drawing/2014/main" id="{09F8CF80-21AA-485C-B016-1F6D0D835AA8}"/>
              </a:ext>
            </a:extLst>
          </p:cNvPr>
          <p:cNvGraphicFramePr>
            <a:graphicFrameLocks noGrp="1"/>
          </p:cNvGraphicFramePr>
          <p:nvPr>
            <p:extLst>
              <p:ext uri="{D42A27DB-BD31-4B8C-83A1-F6EECF244321}">
                <p14:modId xmlns:p14="http://schemas.microsoft.com/office/powerpoint/2010/main" val="709225446"/>
              </p:ext>
            </p:extLst>
          </p:nvPr>
        </p:nvGraphicFramePr>
        <p:xfrm>
          <a:off x="785090" y="1888990"/>
          <a:ext cx="9688946" cy="4450080"/>
        </p:xfrm>
        <a:graphic>
          <a:graphicData uri="http://schemas.openxmlformats.org/drawingml/2006/table">
            <a:tbl>
              <a:tblPr firstRow="1" bandRow="1">
                <a:tableStyleId>{5C22544A-7EE6-4342-B048-85BDC9FD1C3A}</a:tableStyleId>
              </a:tblPr>
              <a:tblGrid>
                <a:gridCol w="3504277">
                  <a:extLst>
                    <a:ext uri="{9D8B030D-6E8A-4147-A177-3AD203B41FA5}">
                      <a16:colId xmlns:a16="http://schemas.microsoft.com/office/drawing/2014/main" val="1910017594"/>
                    </a:ext>
                  </a:extLst>
                </a:gridCol>
                <a:gridCol w="6184669">
                  <a:extLst>
                    <a:ext uri="{9D8B030D-6E8A-4147-A177-3AD203B41FA5}">
                      <a16:colId xmlns:a16="http://schemas.microsoft.com/office/drawing/2014/main" val="4138142649"/>
                    </a:ext>
                  </a:extLst>
                </a:gridCol>
              </a:tblGrid>
              <a:tr h="370840">
                <a:tc>
                  <a:txBody>
                    <a:bodyPr/>
                    <a:lstStyle/>
                    <a:p>
                      <a:endParaRPr lang="de-CH"/>
                    </a:p>
                  </a:txBody>
                  <a:tcPr/>
                </a:tc>
                <a:tc>
                  <a:txBody>
                    <a:bodyPr/>
                    <a:lstStyle/>
                    <a:p>
                      <a:endParaRPr lang="de-CH"/>
                    </a:p>
                  </a:txBody>
                  <a:tcPr/>
                </a:tc>
                <a:extLst>
                  <a:ext uri="{0D108BD9-81ED-4DB2-BD59-A6C34878D82A}">
                    <a16:rowId xmlns:a16="http://schemas.microsoft.com/office/drawing/2014/main" val="2433543936"/>
                  </a:ext>
                </a:extLst>
              </a:tr>
              <a:tr h="370840">
                <a:tc>
                  <a:txBody>
                    <a:bodyPr/>
                    <a:lstStyle/>
                    <a:p>
                      <a:r>
                        <a:rPr lang="de-CH"/>
                        <a:t>Structure</a:t>
                      </a:r>
                    </a:p>
                  </a:txBody>
                  <a:tcPr/>
                </a:tc>
                <a:tc>
                  <a:txBody>
                    <a:bodyPr/>
                    <a:lstStyle/>
                    <a:p>
                      <a:r>
                        <a:rPr lang="de-CH"/>
                        <a:t>AMC, </a:t>
                      </a:r>
                      <a:r>
                        <a:rPr lang="de-DE" sz="1800" kern="1200" err="1">
                          <a:solidFill>
                            <a:schemeClr val="dk1"/>
                          </a:solidFill>
                          <a:latin typeface="+mn-lt"/>
                          <a:ea typeface="+mn-ea"/>
                          <a:cs typeface="Heebo Light" panose="00000400000000000000" pitchFamily="2" charset="-79"/>
                        </a:rPr>
                        <a:t>Actively </a:t>
                      </a:r>
                      <a:r>
                        <a:rPr lang="de-DE" sz="1800" kern="1200" err="1">
                          <a:solidFill>
                            <a:schemeClr val="dk1"/>
                          </a:solidFill>
                          <a:latin typeface="+mn-lt"/>
                          <a:ea typeface="+mn-ea"/>
                          <a:cs typeface="Heebo Light" panose="00000400000000000000" pitchFamily="2" charset="-79"/>
                        </a:rPr>
                        <a:t>Managed </a:t>
                      </a:r>
                      <a:r>
                        <a:rPr lang="de-DE" sz="1800" kern="1200">
                          <a:solidFill>
                            <a:schemeClr val="dk1"/>
                          </a:solidFill>
                          <a:latin typeface="+mn-lt"/>
                          <a:ea typeface="+mn-ea"/>
                          <a:cs typeface="Heebo Light" panose="00000400000000000000" pitchFamily="2" charset="-79"/>
                        </a:rPr>
                        <a:t>Certificate </a:t>
                      </a:r>
                      <a:endParaRPr lang="de-CH"/>
                    </a:p>
                  </a:txBody>
                  <a:tcPr/>
                </a:tc>
                <a:extLst>
                  <a:ext uri="{0D108BD9-81ED-4DB2-BD59-A6C34878D82A}">
                    <a16:rowId xmlns:a16="http://schemas.microsoft.com/office/drawing/2014/main" val="2747218084"/>
                  </a:ext>
                </a:extLst>
              </a:tr>
              <a:tr h="370840">
                <a:tc>
                  <a:txBody>
                    <a:bodyPr/>
                    <a:lstStyle/>
                    <a:p>
                      <a:r>
                        <a:rPr lang="de-CH"/>
                        <a:t>Issue price</a:t>
                      </a:r>
                    </a:p>
                  </a:txBody>
                  <a:tcPr/>
                </a:tc>
                <a:tc>
                  <a:txBody>
                    <a:bodyPr/>
                    <a:lstStyle/>
                    <a:p>
                      <a:r>
                        <a:rPr lang="de-CH"/>
                        <a:t>100.00</a:t>
                      </a:r>
                    </a:p>
                  </a:txBody>
                  <a:tcPr/>
                </a:tc>
                <a:extLst>
                  <a:ext uri="{0D108BD9-81ED-4DB2-BD59-A6C34878D82A}">
                    <a16:rowId xmlns:a16="http://schemas.microsoft.com/office/drawing/2014/main" val="3057533939"/>
                  </a:ext>
                </a:extLst>
              </a:tr>
              <a:tr h="370840">
                <a:tc>
                  <a:txBody>
                    <a:bodyPr/>
                    <a:lstStyle/>
                    <a:p>
                      <a:r>
                        <a:rPr lang="de-CH"/>
                        <a:t>Currency</a:t>
                      </a:r>
                    </a:p>
                  </a:txBody>
                  <a:tcPr/>
                </a:tc>
                <a:tc>
                  <a:txBody>
                    <a:bodyPr/>
                    <a:lstStyle/>
                    <a:p>
                      <a:r>
                        <a:rPr lang="de-CH" dirty="0"/>
                        <a:t>CHF</a:t>
                      </a:r>
                    </a:p>
                  </a:txBody>
                  <a:tcPr/>
                </a:tc>
                <a:extLst>
                  <a:ext uri="{0D108BD9-81ED-4DB2-BD59-A6C34878D82A}">
                    <a16:rowId xmlns:a16="http://schemas.microsoft.com/office/drawing/2014/main" val="1752029274"/>
                  </a:ext>
                </a:extLst>
              </a:tr>
              <a:tr h="370840">
                <a:tc>
                  <a:txBody>
                    <a:bodyPr/>
                    <a:lstStyle/>
                    <a:p>
                      <a:r>
                        <a:rPr lang="de-CH"/>
                        <a:t>Strategy</a:t>
                      </a:r>
                    </a:p>
                  </a:txBody>
                  <a:tcPr/>
                </a:tc>
                <a:tc>
                  <a:txBody>
                    <a:bodyPr/>
                    <a:lstStyle/>
                    <a:p>
                      <a:r>
                        <a:rPr lang="de-CH"/>
                        <a:t>Long </a:t>
                      </a:r>
                      <a:r>
                        <a:rPr lang="de-CH" err="1"/>
                        <a:t>only </a:t>
                      </a:r>
                      <a:r>
                        <a:rPr lang="de-CH"/>
                        <a:t>shares</a:t>
                      </a:r>
                    </a:p>
                  </a:txBody>
                  <a:tcPr/>
                </a:tc>
                <a:extLst>
                  <a:ext uri="{0D108BD9-81ED-4DB2-BD59-A6C34878D82A}">
                    <a16:rowId xmlns:a16="http://schemas.microsoft.com/office/drawing/2014/main" val="2572540822"/>
                  </a:ext>
                </a:extLst>
              </a:tr>
              <a:tr h="370840">
                <a:tc>
                  <a:txBody>
                    <a:bodyPr/>
                    <a:lstStyle/>
                    <a:p>
                      <a:r>
                        <a:rPr lang="de-CH"/>
                        <a:t>Underlying</a:t>
                      </a:r>
                    </a:p>
                  </a:txBody>
                  <a:tcPr/>
                </a:tc>
                <a:tc>
                  <a:txBody>
                    <a:bodyPr/>
                    <a:lstStyle/>
                    <a:p>
                      <a:r>
                        <a:rPr lang="de-CH" dirty="0"/>
                        <a:t>Swiss and European equities, approx. 20 stocks</a:t>
                      </a:r>
                    </a:p>
                  </a:txBody>
                  <a:tcPr/>
                </a:tc>
                <a:extLst>
                  <a:ext uri="{0D108BD9-81ED-4DB2-BD59-A6C34878D82A}">
                    <a16:rowId xmlns:a16="http://schemas.microsoft.com/office/drawing/2014/main" val="2658192583"/>
                  </a:ext>
                </a:extLst>
              </a:tr>
              <a:tr h="370840">
                <a:tc>
                  <a:txBody>
                    <a:bodyPr/>
                    <a:lstStyle/>
                    <a:p>
                      <a:r>
                        <a:rPr lang="de-CH"/>
                        <a:t>Issuer</a:t>
                      </a:r>
                    </a:p>
                  </a:txBody>
                  <a:tcPr/>
                </a:tc>
                <a:tc>
                  <a:txBody>
                    <a:bodyPr/>
                    <a:lstStyle/>
                    <a:p>
                      <a:r>
                        <a:rPr lang="de-CH"/>
                        <a:t>UBS</a:t>
                      </a:r>
                    </a:p>
                  </a:txBody>
                  <a:tcPr/>
                </a:tc>
                <a:extLst>
                  <a:ext uri="{0D108BD9-81ED-4DB2-BD59-A6C34878D82A}">
                    <a16:rowId xmlns:a16="http://schemas.microsoft.com/office/drawing/2014/main" val="2424634400"/>
                  </a:ext>
                </a:extLst>
              </a:tr>
              <a:tr h="370840">
                <a:tc>
                  <a:txBody>
                    <a:bodyPr/>
                    <a:lstStyle/>
                    <a:p>
                      <a:r>
                        <a:rPr lang="de-CH"/>
                        <a:t>Manager and </a:t>
                      </a:r>
                      <a:r>
                        <a:rPr lang="de-CH" err="1"/>
                        <a:t>Advisor</a:t>
                      </a:r>
                      <a:endParaRPr lang="de-CH"/>
                    </a:p>
                  </a:txBody>
                  <a:tcPr/>
                </a:tc>
                <a:tc>
                  <a:txBody>
                    <a:bodyPr/>
                    <a:lstStyle/>
                    <a:p>
                      <a:r>
                        <a:rPr lang="de-CH"/>
                        <a:t>Invethos AG</a:t>
                      </a:r>
                    </a:p>
                  </a:txBody>
                  <a:tcPr/>
                </a:tc>
                <a:extLst>
                  <a:ext uri="{0D108BD9-81ED-4DB2-BD59-A6C34878D82A}">
                    <a16:rowId xmlns:a16="http://schemas.microsoft.com/office/drawing/2014/main" val="2994887953"/>
                  </a:ext>
                </a:extLst>
              </a:tr>
              <a:tr h="370840">
                <a:tc>
                  <a:txBody>
                    <a:bodyPr/>
                    <a:lstStyle/>
                    <a:p>
                      <a:r>
                        <a:rPr lang="de-CH"/>
                        <a:t>Drawing</a:t>
                      </a:r>
                    </a:p>
                  </a:txBody>
                  <a:tcPr/>
                </a:tc>
                <a:tc>
                  <a:txBody>
                    <a:bodyPr/>
                    <a:lstStyle/>
                    <a:p>
                      <a:r>
                        <a:rPr lang="de-CH" dirty="0"/>
                        <a:t>From 09.02.2022, Trade Date 15.02.2022</a:t>
                      </a:r>
                    </a:p>
                  </a:txBody>
                  <a:tcPr/>
                </a:tc>
                <a:extLst>
                  <a:ext uri="{0D108BD9-81ED-4DB2-BD59-A6C34878D82A}">
                    <a16:rowId xmlns:a16="http://schemas.microsoft.com/office/drawing/2014/main" val="1295335418"/>
                  </a:ext>
                </a:extLst>
              </a:tr>
              <a:tr h="370840">
                <a:tc>
                  <a:txBody>
                    <a:bodyPr/>
                    <a:lstStyle/>
                    <a:p>
                      <a:r>
                        <a:rPr lang="de-CH"/>
                        <a:t>Fee</a:t>
                      </a:r>
                    </a:p>
                  </a:txBody>
                  <a:tcPr/>
                </a:tc>
                <a:tc>
                  <a:txBody>
                    <a:bodyPr/>
                    <a:lstStyle/>
                    <a:p>
                      <a:r>
                        <a:rPr lang="de-CH"/>
                        <a:t>0.9% management fee / 0.6% for Invethos clients</a:t>
                      </a:r>
                    </a:p>
                  </a:txBody>
                  <a:tcPr/>
                </a:tc>
                <a:extLst>
                  <a:ext uri="{0D108BD9-81ED-4DB2-BD59-A6C34878D82A}">
                    <a16:rowId xmlns:a16="http://schemas.microsoft.com/office/drawing/2014/main" val="3928188337"/>
                  </a:ext>
                </a:extLst>
              </a:tr>
              <a:tr h="370840">
                <a:tc>
                  <a:txBody>
                    <a:bodyPr/>
                    <a:lstStyle/>
                    <a:p>
                      <a:r>
                        <a:rPr lang="de-CH"/>
                        <a:t>Performance fee</a:t>
                      </a:r>
                    </a:p>
                  </a:txBody>
                  <a:tcPr/>
                </a:tc>
                <a:tc>
                  <a:txBody>
                    <a:bodyPr/>
                    <a:lstStyle/>
                    <a:p>
                      <a:r>
                        <a:rPr lang="de-CH" dirty="0"/>
                        <a:t>none</a:t>
                      </a:r>
                    </a:p>
                  </a:txBody>
                  <a:tcPr/>
                </a:tc>
                <a:extLst>
                  <a:ext uri="{0D108BD9-81ED-4DB2-BD59-A6C34878D82A}">
                    <a16:rowId xmlns:a16="http://schemas.microsoft.com/office/drawing/2014/main" val="1910990838"/>
                  </a:ext>
                </a:extLst>
              </a:tr>
              <a:tr h="370840">
                <a:tc>
                  <a:txBody>
                    <a:bodyPr/>
                    <a:lstStyle/>
                    <a:p>
                      <a:r>
                        <a:rPr lang="de-CH"/>
                        <a:t>ISIN</a:t>
                      </a:r>
                    </a:p>
                  </a:txBody>
                  <a:tcPr/>
                </a:tc>
                <a:tc>
                  <a:txBody>
                    <a:bodyPr/>
                    <a:lstStyle/>
                    <a:p>
                      <a:r>
                        <a:rPr lang="de-CH" dirty="0"/>
                        <a:t>CH1157446126 / CH1157446118 (Invethos customers)</a:t>
                      </a:r>
                    </a:p>
                  </a:txBody>
                  <a:tcPr/>
                </a:tc>
                <a:extLst>
                  <a:ext uri="{0D108BD9-81ED-4DB2-BD59-A6C34878D82A}">
                    <a16:rowId xmlns:a16="http://schemas.microsoft.com/office/drawing/2014/main" val="1612357807"/>
                  </a:ext>
                </a:extLst>
              </a:tr>
            </a:tbl>
          </a:graphicData>
        </a:graphic>
      </p:graphicFrame>
    </p:spTree>
    <p:extLst>
      <p:ext uri="{BB962C8B-B14F-4D97-AF65-F5344CB8AC3E}">
        <p14:creationId xmlns:p14="http://schemas.microsoft.com/office/powerpoint/2010/main" val="3596988709"/>
      </p:ext>
    </p:extLst>
  </p:cSld>
  <p:clrMapOvr>
    <a:masterClrMapping/>
  </p:clrMapOvr>
</p:sld>
</file>

<file path=ppt/slides/slide84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F2F2AD-811C-433C-B64C-9E0319BF7809}"/>
              </a:ext>
            </a:extLst>
          </p:cNvPr>
          <p:cNvSpPr>
            <a:spLocks noGrp="1"/>
          </p:cNvSpPr>
          <p:nvPr>
            <p:ph type="title"/>
          </p:nvPr>
        </p:nvSpPr>
        <p:spPr>
          <a:xfrm>
            <a:off x="609600" y="448809"/>
            <a:ext cx="10972800" cy="1143000"/>
          </a:xfrm>
        </p:spPr>
        <p:txBody>
          <a:bodyPr>
            <a:noAutofit/>
          </a:bodyPr>
          <a:lstStyle/>
          <a:p>
            <a:pPr algn="l"/>
            <a:r>
              <a:rPr lang="de-DE" b="1">
                <a:latin typeface="Heebo Light" panose="00000400000000000000" pitchFamily="2" charset="-79"/>
                <a:cs typeface="Heebo Light" panose="00000400000000000000" pitchFamily="2" charset="-79"/>
              </a:rPr>
              <a:t>Analysis stock selection</a:t>
            </a:r>
            <a:endParaRPr lang="de-DE" sz="3600" b="1">
              <a:latin typeface="Heebo Light" panose="00000400000000000000" pitchFamily="2" charset="-79"/>
              <a:cs typeface="Heebo Light" panose="00000400000000000000" pitchFamily="2" charset="-79"/>
            </a:endParaRPr>
          </a:p>
        </p:txBody>
      </p:sp>
      <p:sp>
        <p:nvSpPr>
          <p:cNvPr id="5" name="Foliennummernplatzhalter 4">
            <a:extLst>
              <a:ext uri="{FF2B5EF4-FFF2-40B4-BE49-F238E27FC236}">
                <a16:creationId xmlns:a16="http://schemas.microsoft.com/office/drawing/2014/main" id="{E77158FD-EF2F-4505-9FE4-DA3FBBC096D8}"/>
              </a:ext>
            </a:extLst>
          </p:cNvPr>
          <p:cNvSpPr>
            <a:spLocks noGrp="1"/>
          </p:cNvSpPr>
          <p:nvPr>
            <p:ph type="sldNum" sz="quarter" idx="12"/>
          </p:nvPr>
        </p:nvSpPr>
        <p:spPr/>
        <p:txBody>
          <a:bodyPr/>
          <a:lstStyle/>
          <a:p>
            <a:fld id="{6D22F896-40B5-4ADD-8801-0D06FADFA095}" type="slidenum">
              <a:rPr lang="en-US" smtClean="0">
                <a:latin typeface="Heebo Light" panose="00000400000000000000" pitchFamily="2" charset="-79"/>
                <a:cs typeface="Heebo Light" panose="00000400000000000000" pitchFamily="2" charset="-79"/>
              </a:rPr>
              <a:t> 8</a:t>
            </a:fld>
            <a:endParaRPr lang="en-US">
              <a:latin typeface="Heebo Light" panose="00000400000000000000" pitchFamily="2" charset="-79"/>
              <a:cs typeface="Heebo Light" panose="00000400000000000000" pitchFamily="2" charset="-79"/>
            </a:endParaRPr>
          </a:p>
        </p:txBody>
      </p:sp>
      <p:sp>
        <p:nvSpPr>
          <p:cNvPr id="6" name="Rechteck: abgerundete Ecken 5">
            <a:extLst>
              <a:ext uri="{FF2B5EF4-FFF2-40B4-BE49-F238E27FC236}">
                <a16:creationId xmlns:a16="http://schemas.microsoft.com/office/drawing/2014/main" id="{6FEFBAC0-895C-4FBB-8C19-897D2AA93036}"/>
              </a:ext>
            </a:extLst>
          </p:cNvPr>
          <p:cNvSpPr/>
          <p:nvPr/>
        </p:nvSpPr>
        <p:spPr>
          <a:xfrm>
            <a:off x="1007850" y="2219639"/>
            <a:ext cx="3239956" cy="2020042"/>
          </a:xfrm>
          <a:prstGeom prst="roundRect">
            <a:avLst/>
          </a:prstGeom>
          <a:solidFill>
            <a:schemeClr val="accent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de-CH" sz="2400"/>
          </a:p>
        </p:txBody>
      </p:sp>
      <p:sp>
        <p:nvSpPr>
          <p:cNvPr id="8" name="Rechteck: abgerundete Ecken 7">
            <a:extLst>
              <a:ext uri="{FF2B5EF4-FFF2-40B4-BE49-F238E27FC236}">
                <a16:creationId xmlns:a16="http://schemas.microsoft.com/office/drawing/2014/main" id="{95277AB0-FF5D-49F9-B721-80F7AF88AB29}"/>
              </a:ext>
            </a:extLst>
          </p:cNvPr>
          <p:cNvSpPr/>
          <p:nvPr/>
        </p:nvSpPr>
        <p:spPr>
          <a:xfrm>
            <a:off x="4562925" y="2194750"/>
            <a:ext cx="3239956" cy="2020042"/>
          </a:xfrm>
          <a:prstGeom prst="roundRect">
            <a:avLst/>
          </a:prstGeom>
          <a:solidFill>
            <a:schemeClr val="accent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de-CH" sz="2400"/>
          </a:p>
        </p:txBody>
      </p:sp>
      <p:sp>
        <p:nvSpPr>
          <p:cNvPr id="11" name="Textfeld 10">
            <a:extLst>
              <a:ext uri="{FF2B5EF4-FFF2-40B4-BE49-F238E27FC236}">
                <a16:creationId xmlns:a16="http://schemas.microsoft.com/office/drawing/2014/main" id="{EB9B0CA3-0EF4-40DA-B901-0B8FCB41A2CF}"/>
              </a:ext>
            </a:extLst>
          </p:cNvPr>
          <p:cNvSpPr txBox="1"/>
          <p:nvPr/>
        </p:nvSpPr>
        <p:spPr>
          <a:xfrm>
            <a:off x="1162484" y="1830822"/>
            <a:ext cx="2668437"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CH" b="1"/>
              <a:t>By industry*</a:t>
            </a:r>
          </a:p>
        </p:txBody>
      </p:sp>
      <p:sp>
        <p:nvSpPr>
          <p:cNvPr id="12" name="Textfeld 11">
            <a:extLst>
              <a:ext uri="{FF2B5EF4-FFF2-40B4-BE49-F238E27FC236}">
                <a16:creationId xmlns:a16="http://schemas.microsoft.com/office/drawing/2014/main" id="{34B946B3-6597-462C-BD5B-D6545C42C651}"/>
              </a:ext>
            </a:extLst>
          </p:cNvPr>
          <p:cNvSpPr txBox="1"/>
          <p:nvPr/>
        </p:nvSpPr>
        <p:spPr>
          <a:xfrm>
            <a:off x="4645713" y="1830822"/>
            <a:ext cx="2668437"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CH" b="1"/>
              <a:t>By country*</a:t>
            </a:r>
          </a:p>
        </p:txBody>
      </p:sp>
      <p:sp>
        <p:nvSpPr>
          <p:cNvPr id="13" name="Textfeld 12">
            <a:extLst>
              <a:ext uri="{FF2B5EF4-FFF2-40B4-BE49-F238E27FC236}">
                <a16:creationId xmlns:a16="http://schemas.microsoft.com/office/drawing/2014/main" id="{02409F4A-A9C4-4128-BD85-07361AA58E1E}"/>
              </a:ext>
            </a:extLst>
          </p:cNvPr>
          <p:cNvSpPr txBox="1"/>
          <p:nvPr/>
        </p:nvSpPr>
        <p:spPr>
          <a:xfrm>
            <a:off x="1007850" y="5559680"/>
            <a:ext cx="10261431"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CH" sz="1200" dirty="0"/>
              <a:t>* Backtesting over four years (without </a:t>
            </a:r>
            <a:r>
              <a:rPr lang="de-CH" sz="1200" dirty="0" err="1"/>
              <a:t>rebalancing</a:t>
            </a:r>
            <a:r>
              <a:rPr lang="de-CH" sz="1200" dirty="0"/>
              <a:t>, without dividends) results in significant outperformance versus the Euro </a:t>
            </a:r>
            <a:r>
              <a:rPr lang="de-CH" sz="1200" dirty="0" err="1"/>
              <a:t>Stoxx </a:t>
            </a:r>
            <a:r>
              <a:rPr lang="de-CH" sz="1200" dirty="0"/>
              <a:t>50. Historical performance is no guarantee of future development</a:t>
            </a:r>
          </a:p>
        </p:txBody>
      </p:sp>
      <p:graphicFrame>
        <p:nvGraphicFramePr>
          <p:cNvPr id="18" name="Tabelle 17">
            <a:extLst>
              <a:ext uri="{FF2B5EF4-FFF2-40B4-BE49-F238E27FC236}">
                <a16:creationId xmlns:a16="http://schemas.microsoft.com/office/drawing/2014/main" id="{E53CE44D-670F-450A-9AAD-FC08204C64C3}"/>
              </a:ext>
            </a:extLst>
          </p:cNvPr>
          <p:cNvGraphicFramePr>
            <a:graphicFrameLocks noGrp="1"/>
          </p:cNvGraphicFramePr>
          <p:nvPr>
            <p:extLst>
              <p:ext uri="{D42A27DB-BD31-4B8C-83A1-F6EECF244321}">
                <p14:modId xmlns:p14="http://schemas.microsoft.com/office/powerpoint/2010/main" val="2070049869"/>
              </p:ext>
            </p:extLst>
          </p:nvPr>
        </p:nvGraphicFramePr>
        <p:xfrm>
          <a:off x="1193735" y="2466229"/>
          <a:ext cx="2962629" cy="1526861"/>
        </p:xfrm>
        <a:graphic>
          <a:graphicData uri="http://schemas.openxmlformats.org/drawingml/2006/table">
            <a:tbl>
              <a:tblPr>
                <a:tableStyleId>{5C22544A-7EE6-4342-B048-85BDC9FD1C3A}</a:tableStyleId>
              </a:tblPr>
              <a:tblGrid>
                <a:gridCol w="2214483">
                  <a:extLst>
                    <a:ext uri="{9D8B030D-6E8A-4147-A177-3AD203B41FA5}">
                      <a16:colId xmlns:a16="http://schemas.microsoft.com/office/drawing/2014/main" val="2056605926"/>
                    </a:ext>
                  </a:extLst>
                </a:gridCol>
                <a:gridCol w="748146">
                  <a:extLst>
                    <a:ext uri="{9D8B030D-6E8A-4147-A177-3AD203B41FA5}">
                      <a16:colId xmlns:a16="http://schemas.microsoft.com/office/drawing/2014/main" val="3572258941"/>
                    </a:ext>
                  </a:extLst>
                </a:gridCol>
              </a:tblGrid>
              <a:tr h="180975">
                <a:tc>
                  <a:txBody>
                    <a:bodyPr/>
                    <a:lstStyle/>
                    <a:p>
                      <a:pPr algn="l" fontAlgn="b"/>
                      <a:r>
                        <a:rPr lang="de-CH" sz="1400" u="none" strike="noStrike">
                          <a:effectLst/>
                        </a:rPr>
                        <a:t>Industrials</a:t>
                      </a:r>
                      <a:endParaRPr lang="de-CH" sz="1400" b="0" i="0" u="none" strike="noStrike">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CH" sz="1400" u="none" strike="noStrike">
                          <a:effectLst/>
                        </a:rPr>
                        <a:t>25.00%</a:t>
                      </a:r>
                      <a:endParaRPr lang="de-CH" sz="1400" b="0" i="0" u="none" strike="noStrike">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09158526"/>
                  </a:ext>
                </a:extLst>
              </a:tr>
              <a:tr h="18097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de-CH" sz="1400" u="none" strike="noStrike" dirty="0">
                          <a:effectLst/>
                        </a:rPr>
                        <a:t>Technology</a:t>
                      </a:r>
                      <a:endParaRPr lang="de-CH" sz="1400" b="0" i="0" u="none" strike="noStrike" dirty="0">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CH" sz="1400" u="none" strike="noStrike" dirty="0">
                          <a:effectLst/>
                        </a:rPr>
                        <a:t>22.50%</a:t>
                      </a:r>
                      <a:endParaRPr lang="de-CH" sz="1400" b="0" i="0" u="none" strike="noStrike" dirty="0">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69539664"/>
                  </a:ext>
                </a:extLst>
              </a:tr>
              <a:tr h="18097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de-CH" sz="1400" u="none" strike="noStrike" dirty="0">
                          <a:effectLst/>
                        </a:rPr>
                        <a:t>Consumer Discretionary</a:t>
                      </a:r>
                      <a:endParaRPr lang="de-CH" sz="1400" b="0" i="0" u="none" strike="noStrike" dirty="0">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CH" sz="1400" u="none" strike="noStrike" dirty="0">
                          <a:effectLst/>
                        </a:rPr>
                        <a:t>20.00%</a:t>
                      </a:r>
                      <a:endParaRPr lang="de-CH" sz="1400" b="0" i="0" u="none" strike="noStrike" dirty="0">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78466913"/>
                  </a:ext>
                </a:extLst>
              </a:tr>
              <a:tr h="180975">
                <a:tc>
                  <a:txBody>
                    <a:bodyPr/>
                    <a:lstStyle/>
                    <a:p>
                      <a:pPr algn="l" fontAlgn="b"/>
                      <a:r>
                        <a:rPr lang="de-CH" sz="1400" u="none" strike="noStrike">
                          <a:effectLst/>
                        </a:rPr>
                        <a:t>Health Care</a:t>
                      </a:r>
                      <a:endParaRPr lang="de-CH" sz="1400" b="0" i="0" u="none" strike="noStrike">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CH" sz="1400" u="none" strike="noStrike">
                          <a:effectLst/>
                        </a:rPr>
                        <a:t>15.00%</a:t>
                      </a:r>
                      <a:endParaRPr lang="de-CH" sz="1400" b="0" i="0" u="none" strike="noStrike">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12945984"/>
                  </a:ext>
                </a:extLst>
              </a:tr>
              <a:tr h="180975">
                <a:tc>
                  <a:txBody>
                    <a:bodyPr/>
                    <a:lstStyle/>
                    <a:p>
                      <a:pPr algn="l" fontAlgn="b"/>
                      <a:r>
                        <a:rPr lang="de-CH" sz="1400" u="none" strike="noStrike">
                          <a:effectLst/>
                        </a:rPr>
                        <a:t>Utilities</a:t>
                      </a:r>
                      <a:endParaRPr lang="de-CH" sz="1400" b="0" i="0" u="none" strike="noStrike">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CH" sz="1400" u="none" strike="noStrike" dirty="0">
                          <a:effectLst/>
                        </a:rPr>
                        <a:t>10.00%</a:t>
                      </a:r>
                      <a:endParaRPr lang="de-CH" sz="1400" b="0" i="0" u="none" strike="noStrike" dirty="0">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39632265"/>
                  </a:ext>
                </a:extLst>
              </a:tr>
              <a:tr h="180975">
                <a:tc>
                  <a:txBody>
                    <a:bodyPr/>
                    <a:lstStyle/>
                    <a:p>
                      <a:pPr algn="l" fontAlgn="b"/>
                      <a:r>
                        <a:rPr lang="de-CH" sz="1400" u="none" strike="noStrike">
                          <a:effectLst/>
                        </a:rPr>
                        <a:t>Consumer Staples</a:t>
                      </a:r>
                      <a:endParaRPr lang="de-CH" sz="1400" b="0" i="0" u="none" strike="noStrike">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CH" sz="1400" u="none" strike="noStrike">
                          <a:effectLst/>
                        </a:rPr>
                        <a:t>5.00%</a:t>
                      </a:r>
                      <a:endParaRPr lang="de-CH" sz="1400" b="0" i="0" u="none" strike="noStrike">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14438201"/>
                  </a:ext>
                </a:extLst>
              </a:tr>
              <a:tr h="180975">
                <a:tc>
                  <a:txBody>
                    <a:bodyPr/>
                    <a:lstStyle/>
                    <a:p>
                      <a:pPr algn="l" fontAlgn="b"/>
                      <a:r>
                        <a:rPr lang="de-CH" sz="1400" u="none" strike="noStrike">
                          <a:effectLst/>
                        </a:rPr>
                        <a:t>Telecommunications</a:t>
                      </a:r>
                      <a:endParaRPr lang="de-CH" sz="1400" b="0" i="0" u="none" strike="noStrike">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CH" sz="1400" u="none" strike="noStrike" dirty="0">
                          <a:effectLst/>
                        </a:rPr>
                        <a:t>2.50%</a:t>
                      </a:r>
                      <a:endParaRPr lang="de-CH" sz="1400" b="0" i="0" u="none" strike="noStrike" dirty="0">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34204597"/>
                  </a:ext>
                </a:extLst>
              </a:tr>
            </a:tbl>
          </a:graphicData>
        </a:graphic>
      </p:graphicFrame>
      <p:graphicFrame>
        <p:nvGraphicFramePr>
          <p:cNvPr id="19" name="Tabelle 18">
            <a:extLst>
              <a:ext uri="{FF2B5EF4-FFF2-40B4-BE49-F238E27FC236}">
                <a16:creationId xmlns:a16="http://schemas.microsoft.com/office/drawing/2014/main" id="{E37A13D0-3D84-47DA-9515-519F9DA5C2A4}"/>
              </a:ext>
            </a:extLst>
          </p:cNvPr>
          <p:cNvGraphicFramePr>
            <a:graphicFrameLocks noGrp="1"/>
          </p:cNvGraphicFramePr>
          <p:nvPr>
            <p:extLst>
              <p:ext uri="{D42A27DB-BD31-4B8C-83A1-F6EECF244321}">
                <p14:modId xmlns:p14="http://schemas.microsoft.com/office/powerpoint/2010/main" val="2998062255"/>
              </p:ext>
            </p:extLst>
          </p:nvPr>
        </p:nvGraphicFramePr>
        <p:xfrm>
          <a:off x="4736560" y="2337821"/>
          <a:ext cx="2894525" cy="1744984"/>
        </p:xfrm>
        <a:graphic>
          <a:graphicData uri="http://schemas.openxmlformats.org/drawingml/2006/table">
            <a:tbl>
              <a:tblPr>
                <a:tableStyleId>{5C22544A-7EE6-4342-B048-85BDC9FD1C3A}</a:tableStyleId>
              </a:tblPr>
              <a:tblGrid>
                <a:gridCol w="1683920">
                  <a:extLst>
                    <a:ext uri="{9D8B030D-6E8A-4147-A177-3AD203B41FA5}">
                      <a16:colId xmlns:a16="http://schemas.microsoft.com/office/drawing/2014/main" val="3997104059"/>
                    </a:ext>
                  </a:extLst>
                </a:gridCol>
                <a:gridCol w="1210605">
                  <a:extLst>
                    <a:ext uri="{9D8B030D-6E8A-4147-A177-3AD203B41FA5}">
                      <a16:colId xmlns:a16="http://schemas.microsoft.com/office/drawing/2014/main" val="714139488"/>
                    </a:ext>
                  </a:extLst>
                </a:gridCol>
              </a:tblGrid>
              <a:tr h="180975">
                <a:tc>
                  <a:txBody>
                    <a:bodyPr/>
                    <a:lstStyle/>
                    <a:p>
                      <a:pPr algn="l" fontAlgn="b"/>
                      <a:r>
                        <a:rPr lang="de-CH" sz="1400" u="none" strike="noStrike">
                          <a:effectLst/>
                        </a:rPr>
                        <a:t>Switzerland</a:t>
                      </a:r>
                      <a:endParaRPr lang="de-CH" sz="1400" b="0" i="0" u="none" strike="noStrike">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CH" sz="1400" u="none" strike="noStrike">
                          <a:effectLst/>
                        </a:rPr>
                        <a:t>22.50%</a:t>
                      </a:r>
                      <a:endParaRPr lang="de-CH" sz="1400" b="0" i="0" u="none" strike="noStrike">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26142875"/>
                  </a:ext>
                </a:extLst>
              </a:tr>
              <a:tr h="180975">
                <a:tc>
                  <a:txBody>
                    <a:bodyPr/>
                    <a:lstStyle/>
                    <a:p>
                      <a:pPr algn="l" fontAlgn="b"/>
                      <a:r>
                        <a:rPr lang="de-CH" sz="1400" u="none" strike="noStrike" dirty="0">
                          <a:effectLst/>
                          <a:latin typeface="+mj-lt"/>
                        </a:rPr>
                        <a:t>Holland</a:t>
                      </a:r>
                      <a:endParaRPr lang="de-CH" sz="1400" b="0" i="0" u="none" strike="noStrike" dirty="0">
                        <a:solidFill>
                          <a:srgbClr val="000000"/>
                        </a:solidFill>
                        <a:effectLst/>
                        <a:latin typeface="+mj-lt"/>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CH" sz="1400" u="none" strike="noStrike">
                          <a:effectLst/>
                        </a:rPr>
                        <a:t>20.00%</a:t>
                      </a:r>
                      <a:endParaRPr lang="de-CH" sz="1400" b="0" i="0" u="none" strike="noStrike">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69813990"/>
                  </a:ext>
                </a:extLst>
              </a:tr>
              <a:tr h="180975">
                <a:tc>
                  <a:txBody>
                    <a:bodyPr/>
                    <a:lstStyle/>
                    <a:p>
                      <a:pPr algn="l" fontAlgn="b"/>
                      <a:r>
                        <a:rPr lang="de-CH" sz="1400" b="0" i="0" u="none" strike="noStrike" dirty="0">
                          <a:solidFill>
                            <a:srgbClr val="000000"/>
                          </a:solidFill>
                          <a:effectLst/>
                          <a:latin typeface="+mj-lt"/>
                        </a:rPr>
                        <a:t>Italy</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CH" sz="1400" u="none" strike="noStrike" dirty="0">
                          <a:effectLst/>
                        </a:rPr>
                        <a:t>15.00%</a:t>
                      </a:r>
                      <a:endParaRPr lang="de-CH" sz="1400" b="0" i="0" u="none" strike="noStrike" dirty="0">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26846223"/>
                  </a:ext>
                </a:extLst>
              </a:tr>
              <a:tr h="180975">
                <a:tc>
                  <a:txBody>
                    <a:bodyPr/>
                    <a:lstStyle/>
                    <a:p>
                      <a:pPr algn="l" fontAlgn="b"/>
                      <a:r>
                        <a:rPr lang="de-CH" sz="1400" b="0" i="0" u="none" strike="noStrike" dirty="0">
                          <a:solidFill>
                            <a:srgbClr val="000000"/>
                          </a:solidFill>
                          <a:effectLst/>
                          <a:latin typeface="+mj-lt"/>
                        </a:rPr>
                        <a:t>France</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CH" sz="1400" u="none" strike="noStrike" dirty="0">
                          <a:effectLst/>
                        </a:rPr>
                        <a:t>10.00%</a:t>
                      </a:r>
                      <a:endParaRPr lang="de-CH" sz="1400" b="0" i="0" u="none" strike="noStrike" dirty="0">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83920884"/>
                  </a:ext>
                </a:extLst>
              </a:tr>
              <a:tr h="180975">
                <a:tc>
                  <a:txBody>
                    <a:bodyPr/>
                    <a:lstStyle/>
                    <a:p>
                      <a:pPr algn="l" fontAlgn="b"/>
                      <a:r>
                        <a:rPr lang="de-CH" sz="1400" u="none" strike="noStrike">
                          <a:effectLst/>
                        </a:rPr>
                        <a:t>Denmark</a:t>
                      </a:r>
                      <a:endParaRPr lang="de-CH" sz="1400" b="0" i="0" u="none" strike="noStrike">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CH" sz="1400" u="none" strike="noStrike" dirty="0">
                          <a:effectLst/>
                        </a:rPr>
                        <a:t>10.00%</a:t>
                      </a:r>
                      <a:endParaRPr lang="de-CH" sz="1400" b="0" i="0" u="none" strike="noStrike" dirty="0">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21588438"/>
                  </a:ext>
                </a:extLst>
              </a:tr>
              <a:tr h="180975">
                <a:tc>
                  <a:txBody>
                    <a:bodyPr/>
                    <a:lstStyle/>
                    <a:p>
                      <a:pPr algn="l" fontAlgn="b"/>
                      <a:r>
                        <a:rPr lang="de-CH" sz="1400" u="none" strike="noStrike" dirty="0">
                          <a:effectLst/>
                        </a:rPr>
                        <a:t>Spain</a:t>
                      </a:r>
                      <a:endParaRPr lang="de-CH" sz="1400" b="0" i="0" u="none" strike="noStrike" dirty="0">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CH" sz="1400" u="none" strike="noStrike" dirty="0">
                          <a:effectLst/>
                        </a:rPr>
                        <a:t>10.00%</a:t>
                      </a:r>
                      <a:endParaRPr lang="de-CH" sz="1400" b="0" i="0" u="none" strike="noStrike" dirty="0">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52899154"/>
                  </a:ext>
                </a:extLst>
              </a:tr>
              <a:tr h="180975">
                <a:tc>
                  <a:txBody>
                    <a:bodyPr/>
                    <a:lstStyle/>
                    <a:p>
                      <a:pPr algn="l" fontAlgn="b"/>
                      <a:r>
                        <a:rPr lang="de-CH" sz="1400" u="none" strike="noStrike">
                          <a:effectLst/>
                        </a:rPr>
                        <a:t>Germany</a:t>
                      </a:r>
                      <a:endParaRPr lang="de-CH" sz="1400" b="0" i="0" u="none" strike="noStrike">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CH" sz="1400" u="none" strike="noStrike" dirty="0">
                          <a:effectLst/>
                        </a:rPr>
                        <a:t>10.00%</a:t>
                      </a:r>
                      <a:endParaRPr lang="de-CH" sz="1400" b="0" i="0" u="none" strike="noStrike" dirty="0">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84899658"/>
                  </a:ext>
                </a:extLst>
              </a:tr>
              <a:tr h="180975">
                <a:tc>
                  <a:txBody>
                    <a:bodyPr/>
                    <a:lstStyle/>
                    <a:p>
                      <a:pPr algn="l" fontAlgn="b"/>
                      <a:r>
                        <a:rPr lang="de-CH" sz="1400" u="none" strike="noStrike">
                          <a:effectLst/>
                        </a:rPr>
                        <a:t>Sweden</a:t>
                      </a:r>
                      <a:endParaRPr lang="de-CH" sz="1400" b="0" i="0" u="none" strike="noStrike">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CH" sz="1400" u="none" strike="noStrike" dirty="0">
                          <a:effectLst/>
                        </a:rPr>
                        <a:t>2.50%</a:t>
                      </a:r>
                      <a:endParaRPr lang="de-CH" sz="1400" b="0" i="0" u="none" strike="noStrike" dirty="0">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40053567"/>
                  </a:ext>
                </a:extLst>
              </a:tr>
            </a:tbl>
          </a:graphicData>
        </a:graphic>
      </p:graphicFrame>
      <p:sp>
        <p:nvSpPr>
          <p:cNvPr id="14" name="Rechteck: abgerundete Ecken 13">
            <a:extLst>
              <a:ext uri="{FF2B5EF4-FFF2-40B4-BE49-F238E27FC236}">
                <a16:creationId xmlns:a16="http://schemas.microsoft.com/office/drawing/2014/main" id="{36B981DC-AA4E-4425-84E7-4D371C4F2514}"/>
              </a:ext>
            </a:extLst>
          </p:cNvPr>
          <p:cNvSpPr/>
          <p:nvPr/>
        </p:nvSpPr>
        <p:spPr>
          <a:xfrm>
            <a:off x="8029325" y="2219688"/>
            <a:ext cx="3239956" cy="2020042"/>
          </a:xfrm>
          <a:prstGeom prst="roundRect">
            <a:avLst/>
          </a:prstGeom>
          <a:solidFill>
            <a:schemeClr val="accent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de-CH" sz="2400"/>
          </a:p>
        </p:txBody>
      </p:sp>
      <p:graphicFrame>
        <p:nvGraphicFramePr>
          <p:cNvPr id="17" name="Tabelle 16">
            <a:extLst>
              <a:ext uri="{FF2B5EF4-FFF2-40B4-BE49-F238E27FC236}">
                <a16:creationId xmlns:a16="http://schemas.microsoft.com/office/drawing/2014/main" id="{5A6AF125-0037-480A-9556-11C9A6760740}"/>
              </a:ext>
            </a:extLst>
          </p:cNvPr>
          <p:cNvGraphicFramePr>
            <a:graphicFrameLocks noGrp="1"/>
          </p:cNvGraphicFramePr>
          <p:nvPr>
            <p:extLst>
              <p:ext uri="{D42A27DB-BD31-4B8C-83A1-F6EECF244321}">
                <p14:modId xmlns:p14="http://schemas.microsoft.com/office/powerpoint/2010/main" val="2930141466"/>
              </p:ext>
            </p:extLst>
          </p:nvPr>
        </p:nvGraphicFramePr>
        <p:xfrm>
          <a:off x="8250832" y="2788676"/>
          <a:ext cx="2894525" cy="654369"/>
        </p:xfrm>
        <a:graphic>
          <a:graphicData uri="http://schemas.openxmlformats.org/drawingml/2006/table">
            <a:tbl>
              <a:tblPr>
                <a:tableStyleId>{5C22544A-7EE6-4342-B048-85BDC9FD1C3A}</a:tableStyleId>
              </a:tblPr>
              <a:tblGrid>
                <a:gridCol w="1683920">
                  <a:extLst>
                    <a:ext uri="{9D8B030D-6E8A-4147-A177-3AD203B41FA5}">
                      <a16:colId xmlns:a16="http://schemas.microsoft.com/office/drawing/2014/main" val="3997104059"/>
                    </a:ext>
                  </a:extLst>
                </a:gridCol>
                <a:gridCol w="1210605">
                  <a:extLst>
                    <a:ext uri="{9D8B030D-6E8A-4147-A177-3AD203B41FA5}">
                      <a16:colId xmlns:a16="http://schemas.microsoft.com/office/drawing/2014/main" val="714139488"/>
                    </a:ext>
                  </a:extLst>
                </a:gridCol>
              </a:tblGrid>
              <a:tr h="180975">
                <a:tc>
                  <a:txBody>
                    <a:bodyPr/>
                    <a:lstStyle/>
                    <a:p>
                      <a:pPr algn="l" fontAlgn="b"/>
                      <a:r>
                        <a:rPr lang="de-CH" sz="1400" u="none" strike="noStrike" dirty="0">
                          <a:effectLst/>
                        </a:rPr>
                        <a:t>EUR</a:t>
                      </a:r>
                      <a:endParaRPr lang="de-CH" sz="1400" b="0" i="0" u="none" strike="noStrike" dirty="0">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CH" sz="1400" u="none" strike="noStrike">
                          <a:effectLst/>
                        </a:rPr>
                        <a:t>68%</a:t>
                      </a:r>
                      <a:endParaRPr lang="de-CH" sz="1400" b="0" i="0" u="none" strike="noStrike">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26142875"/>
                  </a:ext>
                </a:extLst>
              </a:tr>
              <a:tr h="180975">
                <a:tc>
                  <a:txBody>
                    <a:bodyPr/>
                    <a:lstStyle/>
                    <a:p>
                      <a:pPr algn="l" fontAlgn="b"/>
                      <a:r>
                        <a:rPr lang="de-CH" sz="1400" u="none" strike="noStrike" kern="1200" dirty="0">
                          <a:solidFill>
                            <a:schemeClr val="dk1"/>
                          </a:solidFill>
                          <a:effectLst/>
                          <a:latin typeface="+mn-lt"/>
                          <a:ea typeface="+mn-ea"/>
                          <a:cs typeface="+mn-cs"/>
                        </a:rPr>
                        <a:t>CHF</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CH" sz="1400" u="none" strike="noStrike">
                          <a:effectLst/>
                        </a:rPr>
                        <a:t>22%</a:t>
                      </a:r>
                      <a:endParaRPr lang="de-CH" sz="1400" b="0" i="0" u="none" strike="noStrike">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69813990"/>
                  </a:ext>
                </a:extLst>
              </a:tr>
              <a:tr h="180975">
                <a:tc>
                  <a:txBody>
                    <a:bodyPr/>
                    <a:lstStyle/>
                    <a:p>
                      <a:pPr algn="l" fontAlgn="b"/>
                      <a:r>
                        <a:rPr lang="de-CH" sz="1400" u="none" strike="noStrike" kern="1200" dirty="0">
                          <a:solidFill>
                            <a:schemeClr val="dk1"/>
                          </a:solidFill>
                          <a:effectLst/>
                          <a:latin typeface="+mn-lt"/>
                          <a:ea typeface="+mn-ea"/>
                          <a:cs typeface="+mn-cs"/>
                        </a:rPr>
                        <a:t>DKK</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CH" sz="1400" u="none" strike="noStrike" dirty="0">
                          <a:effectLst/>
                        </a:rPr>
                        <a:t>10%</a:t>
                      </a:r>
                      <a:endParaRPr lang="de-CH" sz="1400" b="0" i="0" u="none" strike="noStrike" dirty="0">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26846223"/>
                  </a:ext>
                </a:extLst>
              </a:tr>
            </a:tbl>
          </a:graphicData>
        </a:graphic>
      </p:graphicFrame>
      <p:sp>
        <p:nvSpPr>
          <p:cNvPr id="20" name="Textfeld 19">
            <a:extLst>
              <a:ext uri="{FF2B5EF4-FFF2-40B4-BE49-F238E27FC236}">
                <a16:creationId xmlns:a16="http://schemas.microsoft.com/office/drawing/2014/main" id="{1EF2B94C-9545-4A2C-B5CD-8D5D009CA878}"/>
              </a:ext>
            </a:extLst>
          </p:cNvPr>
          <p:cNvSpPr txBox="1"/>
          <p:nvPr/>
        </p:nvSpPr>
        <p:spPr>
          <a:xfrm>
            <a:off x="8029325" y="1825418"/>
            <a:ext cx="2668437"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CH" b="1"/>
              <a:t>By currencies*</a:t>
            </a:r>
          </a:p>
        </p:txBody>
      </p:sp>
    </p:spTree>
    <p:extLst>
      <p:ext uri="{BB962C8B-B14F-4D97-AF65-F5344CB8AC3E}">
        <p14:creationId xmlns:p14="http://schemas.microsoft.com/office/powerpoint/2010/main" val="2403074927"/>
      </p:ext>
    </p:extLst>
  </p:cSld>
  <p:clrMapOvr>
    <a:masterClrMapping/>
  </p:clrMapOvr>
</p:sld>
</file>

<file path=ppt/slides/slide9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C0EEB0-CBEE-46A5-A062-F7ACCD848555}"/>
              </a:ext>
            </a:extLst>
          </p:cNvPr>
          <p:cNvSpPr>
            <a:spLocks noGrp="1"/>
          </p:cNvSpPr>
          <p:nvPr>
            <p:ph type="title"/>
          </p:nvPr>
        </p:nvSpPr>
        <p:spPr/>
        <p:txBody>
          <a:bodyPr>
            <a:normAutofit/>
          </a:bodyPr>
          <a:lstStyle/>
          <a:p>
            <a:pPr algn="l"/>
            <a:r>
              <a:rPr lang="de-DE" sz="3600" b="1">
                <a:latin typeface="Heebo Light" panose="00000400000000000000" pitchFamily="2" charset="-79"/>
                <a:cs typeface="Heebo Light" panose="00000400000000000000" pitchFamily="2" charset="-79"/>
              </a:rPr>
              <a:t>About Invethos</a:t>
            </a:r>
          </a:p>
        </p:txBody>
      </p:sp>
      <p:sp>
        <p:nvSpPr>
          <p:cNvPr id="5" name="Foliennummernplatzhalter 4">
            <a:extLst>
              <a:ext uri="{FF2B5EF4-FFF2-40B4-BE49-F238E27FC236}">
                <a16:creationId xmlns:a16="http://schemas.microsoft.com/office/drawing/2014/main" id="{C292739F-2288-42F3-96A8-56BE5C882C45}"/>
              </a:ext>
            </a:extLst>
          </p:cNvPr>
          <p:cNvSpPr>
            <a:spLocks noGrp="1"/>
          </p:cNvSpPr>
          <p:nvPr>
            <p:ph type="sldNum" sz="quarter" idx="12"/>
          </p:nvPr>
        </p:nvSpPr>
        <p:spPr/>
        <p:txBody>
          <a:bodyPr/>
          <a:lstStyle/>
          <a:p>
            <a:fld id="{6D22F896-40B5-4ADD-8801-0D06FADFA095}" type="slidenum">
              <a:rPr lang="en-US" smtClean="0">
                <a:latin typeface="Heebo Light" panose="00000400000000000000" pitchFamily="2" charset="-79"/>
                <a:cs typeface="Heebo Light" panose="00000400000000000000" pitchFamily="2" charset="-79"/>
              </a:rPr>
              <a:t> 9</a:t>
            </a:fld>
            <a:endParaRPr lang="en-US">
              <a:latin typeface="Heebo Light" panose="00000400000000000000" pitchFamily="2" charset="-79"/>
              <a:cs typeface="Heebo Light" panose="00000400000000000000" pitchFamily="2" charset="-79"/>
            </a:endParaRPr>
          </a:p>
        </p:txBody>
      </p:sp>
      <p:sp>
        <p:nvSpPr>
          <p:cNvPr id="7" name="Inhaltsplatzhalter 2">
            <a:extLst>
              <a:ext uri="{FF2B5EF4-FFF2-40B4-BE49-F238E27FC236}">
                <a16:creationId xmlns:a16="http://schemas.microsoft.com/office/drawing/2014/main" id="{9FE26751-4077-4D10-A1C3-63FDCF4457A9}"/>
              </a:ext>
            </a:extLst>
          </p:cNvPr>
          <p:cNvSpPr txBox="1">
            <a:spLocks/>
          </p:cNvSpPr>
          <p:nvPr/>
        </p:nvSpPr>
        <p:spPr>
          <a:xfrm>
            <a:off x="488032" y="1715461"/>
            <a:ext cx="11094368" cy="4903127"/>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CH" sz="2000" dirty="0">
                <a:solidFill>
                  <a:srgbClr val="566171"/>
                </a:solidFill>
                <a:latin typeface="Heebo Light"/>
                <a:cs typeface="Heebo Light"/>
              </a:rPr>
              <a:t>Founded in Bern in 2009, owner-managed</a:t>
            </a:r>
            <a:endParaRPr lang="de-CH" sz="2000" dirty="0">
              <a:solidFill>
                <a:srgbClr val="566171"/>
              </a:solidFill>
              <a:latin typeface="Heebo Light" pitchFamily="2" charset="-79"/>
              <a:cs typeface="Heebo Light" pitchFamily="2" charset="-79"/>
            </a:endParaRPr>
          </a:p>
          <a:p>
            <a:r>
              <a:rPr lang="de-CH" sz="2000" dirty="0">
                <a:solidFill>
                  <a:srgbClr val="566171"/>
                </a:solidFill>
                <a:latin typeface="Heebo Light"/>
                <a:cs typeface="Heebo Light"/>
              </a:rPr>
              <a:t>Is subject to the Swiss supervision for asset managers (SAAM) and has the approval of the Higher Supervisory Commission for Occupational Pension Plans (OAK BV) and will be directly subordinated to FINMA in 2022.</a:t>
            </a:r>
            <a:endParaRPr lang="de-CH" sz="2000" dirty="0">
              <a:solidFill>
                <a:srgbClr val="566171"/>
              </a:solidFill>
              <a:latin typeface="Heebo Light" pitchFamily="2" charset="-79"/>
              <a:cs typeface="Heebo Light" pitchFamily="2" charset="-79"/>
            </a:endParaRPr>
          </a:p>
          <a:p>
            <a:r>
              <a:rPr lang="de-CH" sz="2000" dirty="0">
                <a:solidFill>
                  <a:srgbClr val="566171"/>
                </a:solidFill>
                <a:latin typeface="Heebo Light"/>
                <a:cs typeface="Heebo Light"/>
              </a:rPr>
              <a:t>Areas of activity:</a:t>
            </a:r>
          </a:p>
          <a:p>
            <a:pPr lvl="1"/>
            <a:r>
              <a:rPr lang="de-CH" sz="2000" dirty="0">
                <a:solidFill>
                  <a:srgbClr val="566171"/>
                </a:solidFill>
                <a:latin typeface="Heebo Light"/>
                <a:cs typeface="Heebo Light"/>
              </a:rPr>
              <a:t>Asset management for private and institutional clients</a:t>
            </a:r>
          </a:p>
          <a:p>
            <a:pPr lvl="1"/>
            <a:r>
              <a:rPr lang="de-CH" sz="2000" dirty="0">
                <a:solidFill>
                  <a:srgbClr val="566171"/>
                </a:solidFill>
                <a:latin typeface="Heebo Light"/>
                <a:cs typeface="Heebo Light"/>
              </a:rPr>
              <a:t>Impact investments and social investments</a:t>
            </a:r>
          </a:p>
          <a:p>
            <a:pPr lvl="1"/>
            <a:r>
              <a:rPr lang="de-CH" sz="2000" dirty="0">
                <a:solidFill>
                  <a:srgbClr val="566171"/>
                </a:solidFill>
                <a:latin typeface="Heebo Light"/>
                <a:cs typeface="Heebo Light"/>
              </a:rPr>
              <a:t>Legal and tax advice on all aspects of wealth management </a:t>
            </a:r>
            <a:endParaRPr lang="de-CH" sz="2000" dirty="0">
              <a:solidFill>
                <a:srgbClr val="566171"/>
              </a:solidFill>
              <a:latin typeface="Heebo Light" pitchFamily="2" charset="-79"/>
              <a:cs typeface="Heebo Light" pitchFamily="2" charset="-79"/>
            </a:endParaRPr>
          </a:p>
          <a:p>
            <a:r>
              <a:rPr lang="de-CH" sz="2000" dirty="0">
                <a:solidFill>
                  <a:srgbClr val="566171"/>
                </a:solidFill>
                <a:latin typeface="Heebo Light"/>
                <a:cs typeface="Heebo Light"/>
              </a:rPr>
              <a:t>Charges flat fees, which are determined depending on effort and complexity</a:t>
            </a:r>
            <a:endParaRPr lang="de-CH" sz="2000" dirty="0">
              <a:solidFill>
                <a:srgbClr val="566171"/>
              </a:solidFill>
              <a:latin typeface="Heebo Light" pitchFamily="2" charset="-79"/>
              <a:cs typeface="Heebo Light" pitchFamily="2" charset="-79"/>
            </a:endParaRPr>
          </a:p>
          <a:p>
            <a:r>
              <a:rPr lang="de-CH" sz="2000" dirty="0">
                <a:solidFill>
                  <a:srgbClr val="566171"/>
                </a:solidFill>
                <a:latin typeface="Heebo Light"/>
                <a:cs typeface="Heebo Light"/>
              </a:rPr>
              <a:t>Independent in consulting; commissions received are credited to customers</a:t>
            </a:r>
          </a:p>
          <a:p>
            <a:pPr marL="0" indent="0">
              <a:buFont typeface="Arial" pitchFamily="34" charset="0"/>
              <a:buNone/>
            </a:pPr>
            <a:endParaRPr lang="de-CH" sz="2000" dirty="0">
              <a:solidFill>
                <a:srgbClr val="566171"/>
              </a:solidFill>
              <a:latin typeface="Heebo Light" pitchFamily="2" charset="-79"/>
              <a:cs typeface="Heebo Light" pitchFamily="2" charset="-79"/>
            </a:endParaRPr>
          </a:p>
        </p:txBody>
      </p:sp>
    </p:spTree>
    <p:extLst>
      <p:ext uri="{BB962C8B-B14F-4D97-AF65-F5344CB8AC3E}">
        <p14:creationId xmlns:p14="http://schemas.microsoft.com/office/powerpoint/2010/main" val="356478367"/>
      </p:ext>
    </p:extLst>
  </p:cSld>
  <p:clrMapOvr>
    <a:masterClrMapping/>
  </p:clrMapOvr>
</p:sld>
</file>

<file path=ppt/theme/theme111.xml><?xml version="1.0" encoding="utf-8"?>
<a:theme xmlns:a="http://schemas.openxmlformats.org/drawingml/2006/main" name="Invethos%20AG%20hell16zu9">
  <a:themeElements>
    <a:clrScheme name="Benutzerdefiniert 2">
      <a:dk1>
        <a:srgbClr val="3B4B59"/>
      </a:dk1>
      <a:lt1>
        <a:srgbClr val="FFFFFF"/>
      </a:lt1>
      <a:dk2>
        <a:srgbClr val="3B4B59"/>
      </a:dk2>
      <a:lt2>
        <a:srgbClr val="FFFFFF"/>
      </a:lt2>
      <a:accent1>
        <a:srgbClr val="828AC4"/>
      </a:accent1>
      <a:accent2>
        <a:srgbClr val="FF9000"/>
      </a:accent2>
      <a:accent3>
        <a:srgbClr val="3E631D"/>
      </a:accent3>
      <a:accent4>
        <a:srgbClr val="88CB4D"/>
      </a:accent4>
      <a:accent5>
        <a:srgbClr val="FFB44F"/>
      </a:accent5>
      <a:accent6>
        <a:srgbClr val="FFD147"/>
      </a:accent6>
      <a:hlink>
        <a:srgbClr val="CC9900"/>
      </a:hlink>
      <a:folHlink>
        <a:srgbClr val="A75F00"/>
      </a:folHlink>
    </a:clrScheme>
    <a:fontScheme name="Invethos Heebo">
      <a:majorFont>
        <a:latin typeface="Heebo Light"/>
        <a:ea typeface=""/>
        <a:cs typeface=""/>
      </a:majorFont>
      <a:minorFont>
        <a:latin typeface="Heebo Ligh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nvethos%20AG%20hell16zu9" id="{297334D0-B782-4430-AE76-2442A416FA83}" vid="{8924D606-4D20-4B90-86BB-A734DBCA3FE5}"/>
    </a:ext>
  </a:extLst>
</a:theme>
</file>

<file path=ppt/theme/theme22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33.xml.rels>&#65279;<?xml version="1.0" encoding="utf-8"?><Relationships xmlns="http://schemas.openxmlformats.org/package/2006/relationships"><Relationship Type="http://schemas.openxmlformats.org/officeDocument/2006/relationships/customXmlProps" Target="/customXml/itemProps133.xml" Id="rId1" /></Relationships>
</file>

<file path=customXml/_rels/item222.xml.rels>&#65279;<?xml version="1.0" encoding="utf-8"?><Relationships xmlns="http://schemas.openxmlformats.org/package/2006/relationships"><Relationship Type="http://schemas.openxmlformats.org/officeDocument/2006/relationships/customXmlProps" Target="/customXml/itemProps2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1.xml" Id="rId1" /></Relationships>
</file>

<file path=customXml/item133.xml><?xml version="1.0" encoding="utf-8"?>
<p:properties xmlns:p="http://schemas.microsoft.com/office/2006/metadata/properties" xmlns:xsi="http://www.w3.org/2001/XMLSchema-instance" xmlns:pc="http://schemas.microsoft.com/office/infopath/2007/PartnerControls">
  <documentManagement/>
</p:properties>
</file>

<file path=customXml/item22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78E99C3F870A445A63F6C90660D0522" ma:contentTypeVersion="11" ma:contentTypeDescription="Create a new document." ma:contentTypeScope="" ma:versionID="d1e28f37bae32f3b3a84cfd17b9b3e20">
  <xsd:schema xmlns:xsd="http://www.w3.org/2001/XMLSchema" xmlns:xs="http://www.w3.org/2001/XMLSchema" xmlns:p="http://schemas.microsoft.com/office/2006/metadata/properties" xmlns:ns2="590abf99-0d0f-42cc-a333-b9c11849edf1" xmlns:ns3="7069c4d2-a9bc-4478-803f-f81f11a27ece" targetNamespace="http://schemas.microsoft.com/office/2006/metadata/properties" ma:root="true" ma:fieldsID="13ca0f8b93914fefa4a042c2dfa5d319" ns2:_="" ns3:_="">
    <xsd:import namespace="590abf99-0d0f-42cc-a333-b9c11849edf1"/>
    <xsd:import namespace="7069c4d2-a9bc-4478-803f-f81f11a27ec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0abf99-0d0f-42cc-a333-b9c11849ed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069c4d2-a9bc-4478-803f-f81f11a27ec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33.xml><?xml version="1.0" encoding="utf-8"?>
<ds:datastoreItem xmlns:ds="http://schemas.openxmlformats.org/officeDocument/2006/customXml" ds:itemID="{718007EC-6778-46E4-ADF4-AE6E1D1D5CB1}">
  <ds:schemaRefs>
    <ds:schemaRef ds:uri="590abf99-0d0f-42cc-a333-b9c11849edf1"/>
    <ds:schemaRef ds:uri="http://purl.org/dc/terms/"/>
    <ds:schemaRef ds:uri="7069c4d2-a9bc-4478-803f-f81f11a27ec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22.xml><?xml version="1.0" encoding="utf-8"?>
<ds:datastoreItem xmlns:ds="http://schemas.openxmlformats.org/officeDocument/2006/customXml" ds:itemID="{A6A7B3AC-1E0E-4C45-8C86-72E532BAAE8B}">
  <ds:schemaRefs>
    <ds:schemaRef ds:uri="http://schemas.microsoft.com/sharepoint/v3/contenttype/forms"/>
  </ds:schemaRefs>
</ds:datastoreItem>
</file>

<file path=customXml/itemProps311.xml><?xml version="1.0" encoding="utf-8"?>
<ds:datastoreItem xmlns:ds="http://schemas.openxmlformats.org/officeDocument/2006/customXml" ds:itemID="{B36811E8-816D-4FFF-8C13-0623CF885D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0abf99-0d0f-42cc-a333-b9c11849edf1"/>
    <ds:schemaRef ds:uri="7069c4d2-a9bc-4478-803f-f81f11a27e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ap:Properties xmlns:vt="http://schemas.openxmlformats.org/officeDocument/2006/docPropsVTypes" xmlns:ap="http://schemas.openxmlformats.org/officeDocument/2006/extended-properties">
  <ap:Template>Invethos AG hell16zu9</ap:Template>
  <ap:TotalTime>0</ap:TotalTime>
  <ap:Words>681</ap:Words>
  <ap:Application>Microsoft Office PowerPoint</ap:Application>
  <ap:PresentationFormat>Breitbild</ap:PresentationFormat>
  <ap:Paragraphs>149</ap:Paragraphs>
  <ap:Slides>11</ap:Slides>
  <ap:Notes>0</ap:Notes>
  <ap:HiddenSlides>0</ap:HiddenSlides>
  <ap:MMClips>0</ap:MMClips>
  <ap:ScaleCrop>false</ap:ScaleCrop>
  <ap:HeadingPairs>
    <vt:vector baseType="variant" size="6">
      <vt:variant>
        <vt:lpstr>Verwendete Schriftarten</vt:lpstr>
      </vt:variant>
      <vt:variant>
        <vt:i4>3</vt:i4>
      </vt:variant>
      <vt:variant>
        <vt:lpstr>Design</vt:lpstr>
      </vt:variant>
      <vt:variant>
        <vt:i4>1</vt:i4>
      </vt:variant>
      <vt:variant>
        <vt:lpstr>Folientitel</vt:lpstr>
      </vt:variant>
      <vt:variant>
        <vt:i4>11</vt:i4>
      </vt:variant>
    </vt:vector>
  </ap:HeadingPairs>
  <ap:TitlesOfParts>
    <vt:vector baseType="lpstr" size="15">
      <vt:lpstr>Arial</vt:lpstr>
      <vt:lpstr>Calibri</vt:lpstr>
      <vt:lpstr>Heebo Light</vt:lpstr>
      <vt:lpstr>Invethos%20AG%20hell16zu9</vt:lpstr>
      <vt:lpstr>Invethos Build &amp; Care AMC  In gutes Unternehmertum und gesellschaftliche Verantwortung investieren </vt:lpstr>
      <vt:lpstr>Build &amp; Care</vt:lpstr>
      <vt:lpstr>Das Invethos Build &amp; Care Aktienzertfikat</vt:lpstr>
      <vt:lpstr>Build &amp; Care: Methodik</vt:lpstr>
      <vt:lpstr>Build &amp; Care AMC: Anlageprozess</vt:lpstr>
      <vt:lpstr>Systematik Porfoliomanagement</vt:lpstr>
      <vt:lpstr>Termsheet AMC „Invethos Build &amp; Care“ Aktien Europa </vt:lpstr>
      <vt:lpstr>Analyse Titelauswahl</vt:lpstr>
      <vt:lpstr>Über Invethos</vt:lpstr>
      <vt:lpstr>Über AIR, Advanced Investment Research</vt:lpstr>
      <vt:lpstr>Kontakt</vt:lpstr>
    </vt:vector>
  </ap:TitlesOfParts>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Invethos ESGplus Mandat</dc:title>
  <dc:creator>Invethos CloudStorage</dc:creator>
  <lastModifiedBy>Dominic Riedwyl</lastModifiedBy>
  <revision>1</revision>
  <lastPrinted>2022-02-01T09:16:32.0000000Z</lastPrinted>
  <dcterms:created xsi:type="dcterms:W3CDTF">2021-02-03T11:30:45.0000000Z</dcterms:created>
  <dcterms:modified xsi:type="dcterms:W3CDTF">2022-02-09T15:33:47.0000000Z</dcterms:modified>
  <keywords>, docId:262113629FC711325C42075C4EE18E5F</keywords>
</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0x010100E78E99C3F870A445A63F6C90660D0522</vt:lpwstr>
  </property>
</Properties>
</file>